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9" r:id="rId5"/>
    <p:sldId id="260" r:id="rId6"/>
    <p:sldId id="261" r:id="rId7"/>
    <p:sldId id="280" r:id="rId8"/>
    <p:sldId id="262" r:id="rId9"/>
    <p:sldId id="281" r:id="rId10"/>
    <p:sldId id="267" r:id="rId11"/>
    <p:sldId id="269" r:id="rId12"/>
    <p:sldId id="271" r:id="rId13"/>
    <p:sldId id="277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746C11-B420-4DB6-BB27-489D045B53BF}" type="doc">
      <dgm:prSet loTypeId="urn:microsoft.com/office/officeart/2005/8/layout/arrow2" loCatId="process" qsTypeId="urn:microsoft.com/office/officeart/2005/8/quickstyle/simple1" qsCatId="simple" csTypeId="urn:microsoft.com/office/officeart/2005/8/colors/accent1_2#1" csCatId="accent1" phldr="1"/>
      <dgm:spPr/>
    </dgm:pt>
    <dgm:pt modelId="{BD84E607-69FA-4E92-9C58-ED025B26410C}">
      <dgm:prSet phldrT="[Текст]" custT="1"/>
      <dgm:spPr/>
      <dgm:t>
        <a:bodyPr/>
        <a:lstStyle/>
        <a:p>
          <a:pPr marL="0" indent="0"/>
          <a:r>
            <a:rPr lang="ru-RU" sz="2000" b="1" smtClean="0">
              <a:latin typeface="Georgia" pitchFamily="18" charset="0"/>
            </a:rPr>
            <a:t>Изменение режима дня</a:t>
          </a:r>
          <a:endParaRPr lang="ru-RU" sz="2000" b="1" dirty="0">
            <a:latin typeface="Georgia" pitchFamily="18" charset="0"/>
          </a:endParaRPr>
        </a:p>
      </dgm:t>
    </dgm:pt>
    <dgm:pt modelId="{26C2F4EA-3CD3-4204-9E8E-76C627411BE1}" type="parTrans" cxnId="{954D4133-C52D-40E1-9494-101086FD4E2B}">
      <dgm:prSet/>
      <dgm:spPr/>
      <dgm:t>
        <a:bodyPr/>
        <a:lstStyle/>
        <a:p>
          <a:endParaRPr lang="ru-RU"/>
        </a:p>
      </dgm:t>
    </dgm:pt>
    <dgm:pt modelId="{503D7D97-36B0-447B-8959-1F358536FBD3}" type="sibTrans" cxnId="{954D4133-C52D-40E1-9494-101086FD4E2B}">
      <dgm:prSet/>
      <dgm:spPr/>
      <dgm:t>
        <a:bodyPr/>
        <a:lstStyle/>
        <a:p>
          <a:endParaRPr lang="ru-RU"/>
        </a:p>
      </dgm:t>
    </dgm:pt>
    <dgm:pt modelId="{2106DB8F-09F8-4EAD-B7D7-A394A631FFA9}">
      <dgm:prSet phldrT="[Текст]" custT="1"/>
      <dgm:spPr/>
      <dgm:t>
        <a:bodyPr/>
        <a:lstStyle/>
        <a:p>
          <a:pPr marL="0" indent="0" algn="r"/>
          <a:r>
            <a:rPr lang="ru-RU" sz="2000" b="1" smtClean="0">
              <a:latin typeface="Georgia" pitchFamily="18" charset="0"/>
            </a:rPr>
            <a:t>Изменение окружающей среды</a:t>
          </a:r>
          <a:endParaRPr lang="ru-RU" sz="2000" b="1" dirty="0">
            <a:latin typeface="Georgia" pitchFamily="18" charset="0"/>
          </a:endParaRPr>
        </a:p>
      </dgm:t>
    </dgm:pt>
    <dgm:pt modelId="{BAD55FFB-D0B0-4B5D-8C8A-C50C8C9B99D5}" type="parTrans" cxnId="{F916FAE1-0571-48D1-86D9-F9D079C4911E}">
      <dgm:prSet/>
      <dgm:spPr/>
      <dgm:t>
        <a:bodyPr/>
        <a:lstStyle/>
        <a:p>
          <a:endParaRPr lang="ru-RU"/>
        </a:p>
      </dgm:t>
    </dgm:pt>
    <dgm:pt modelId="{F3F2C471-B52F-4663-9F66-8CB9B3775890}" type="sibTrans" cxnId="{F916FAE1-0571-48D1-86D9-F9D079C4911E}">
      <dgm:prSet/>
      <dgm:spPr/>
      <dgm:t>
        <a:bodyPr/>
        <a:lstStyle/>
        <a:p>
          <a:endParaRPr lang="ru-RU"/>
        </a:p>
      </dgm:t>
    </dgm:pt>
    <dgm:pt modelId="{CE67DADA-9DAC-432B-81B2-A39D569ABDA8}">
      <dgm:prSet phldrT="[Текст]" custT="1"/>
      <dgm:spPr/>
      <dgm:t>
        <a:bodyPr/>
        <a:lstStyle/>
        <a:p>
          <a:r>
            <a:rPr lang="ru-RU" sz="2000" b="1" smtClean="0">
              <a:latin typeface="Georgia" pitchFamily="18" charset="0"/>
            </a:rPr>
            <a:t>Тревожность родителей</a:t>
          </a:r>
          <a:endParaRPr lang="ru-RU" sz="2000" b="1" dirty="0">
            <a:latin typeface="Georgia" pitchFamily="18" charset="0"/>
          </a:endParaRPr>
        </a:p>
      </dgm:t>
    </dgm:pt>
    <dgm:pt modelId="{B85D97E8-A569-4431-BF7E-9B7A69F8E0F6}" type="parTrans" cxnId="{272CC9EB-C9CE-4A8E-8561-FF9AC5F14F01}">
      <dgm:prSet/>
      <dgm:spPr/>
      <dgm:t>
        <a:bodyPr/>
        <a:lstStyle/>
        <a:p>
          <a:endParaRPr lang="ru-RU"/>
        </a:p>
      </dgm:t>
    </dgm:pt>
    <dgm:pt modelId="{C247A06B-95AE-4A27-9D82-C30F67662CEF}" type="sibTrans" cxnId="{272CC9EB-C9CE-4A8E-8561-FF9AC5F14F01}">
      <dgm:prSet/>
      <dgm:spPr/>
      <dgm:t>
        <a:bodyPr/>
        <a:lstStyle/>
        <a:p>
          <a:endParaRPr lang="ru-RU"/>
        </a:p>
      </dgm:t>
    </dgm:pt>
    <dgm:pt modelId="{3E861817-9943-4C8D-A1C3-86F4F9859269}">
      <dgm:prSet custT="1"/>
      <dgm:spPr/>
      <dgm:t>
        <a:bodyPr/>
        <a:lstStyle/>
        <a:p>
          <a:pPr algn="r"/>
          <a:r>
            <a:rPr lang="ru-RU" sz="2000" b="1" smtClean="0">
              <a:latin typeface="Georgia" pitchFamily="18" charset="0"/>
            </a:rPr>
            <a:t>Изменение характера питания</a:t>
          </a:r>
          <a:endParaRPr lang="ru-RU" sz="2000" b="1" dirty="0">
            <a:latin typeface="Georgia" pitchFamily="18" charset="0"/>
          </a:endParaRPr>
        </a:p>
      </dgm:t>
    </dgm:pt>
    <dgm:pt modelId="{F06E2253-1DA6-4988-9759-00F6EE2608BA}" type="parTrans" cxnId="{DACD116C-C14F-4159-AE65-1D090C5C939D}">
      <dgm:prSet/>
      <dgm:spPr/>
      <dgm:t>
        <a:bodyPr/>
        <a:lstStyle/>
        <a:p>
          <a:endParaRPr lang="ru-RU"/>
        </a:p>
      </dgm:t>
    </dgm:pt>
    <dgm:pt modelId="{B99D2DF3-45F1-4A9C-87E5-5AA4EEF3615B}" type="sibTrans" cxnId="{DACD116C-C14F-4159-AE65-1D090C5C939D}">
      <dgm:prSet/>
      <dgm:spPr/>
      <dgm:t>
        <a:bodyPr/>
        <a:lstStyle/>
        <a:p>
          <a:endParaRPr lang="ru-RU"/>
        </a:p>
      </dgm:t>
    </dgm:pt>
    <dgm:pt modelId="{EC0F6128-7E55-4885-90A7-5EE76AF7D345}">
      <dgm:prSet custT="1"/>
      <dgm:spPr/>
      <dgm:t>
        <a:bodyPr/>
        <a:lstStyle/>
        <a:p>
          <a:pPr algn="l"/>
          <a:r>
            <a:rPr lang="ru-RU" sz="2000" b="1" smtClean="0">
              <a:latin typeface="Georgia" pitchFamily="18" charset="0"/>
            </a:rPr>
            <a:t>Несформиро-ванность навыков общения</a:t>
          </a:r>
          <a:endParaRPr lang="ru-RU" sz="1800" b="1" dirty="0">
            <a:latin typeface="Georgia" pitchFamily="18" charset="0"/>
          </a:endParaRPr>
        </a:p>
      </dgm:t>
    </dgm:pt>
    <dgm:pt modelId="{920E65B6-F288-4835-A9D5-53AF1AB787D6}" type="parTrans" cxnId="{BE9CCDF5-B813-47BD-863C-E10EDD35FA75}">
      <dgm:prSet/>
      <dgm:spPr/>
      <dgm:t>
        <a:bodyPr/>
        <a:lstStyle/>
        <a:p>
          <a:endParaRPr lang="ru-RU"/>
        </a:p>
      </dgm:t>
    </dgm:pt>
    <dgm:pt modelId="{39C0CB9E-BE75-4924-8E6E-77405AE07443}" type="sibTrans" cxnId="{BE9CCDF5-B813-47BD-863C-E10EDD35FA75}">
      <dgm:prSet/>
      <dgm:spPr/>
      <dgm:t>
        <a:bodyPr/>
        <a:lstStyle/>
        <a:p>
          <a:endParaRPr lang="ru-RU"/>
        </a:p>
      </dgm:t>
    </dgm:pt>
    <dgm:pt modelId="{8846A473-22AE-4568-90F4-A28FF369CD9F}" type="pres">
      <dgm:prSet presAssocID="{A1746C11-B420-4DB6-BB27-489D045B53BF}" presName="arrowDiagram" presStyleCnt="0">
        <dgm:presLayoutVars>
          <dgm:chMax val="5"/>
          <dgm:dir/>
          <dgm:resizeHandles val="exact"/>
        </dgm:presLayoutVars>
      </dgm:prSet>
      <dgm:spPr/>
    </dgm:pt>
    <dgm:pt modelId="{EACA0323-32A9-435A-9708-4F9E0D2FB6E6}" type="pres">
      <dgm:prSet presAssocID="{A1746C11-B420-4DB6-BB27-489D045B53BF}" presName="arrow" presStyleLbl="bgShp" presStyleIdx="0" presStyleCnt="1" custAng="20221937" custScaleX="75181" custScaleY="22209" custLinFactNeighborX="-1410" custLinFactNeighborY="-11310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70C14F32-C5BC-45A6-B448-334BD3C07391}" type="pres">
      <dgm:prSet presAssocID="{A1746C11-B420-4DB6-BB27-489D045B53BF}" presName="arrowDiagram5" presStyleCnt="0"/>
      <dgm:spPr/>
    </dgm:pt>
    <dgm:pt modelId="{739194B3-754B-4B30-9019-85EEB5AF2F25}" type="pres">
      <dgm:prSet presAssocID="{BD84E607-69FA-4E92-9C58-ED025B26410C}" presName="bullet5a" presStyleLbl="node1" presStyleIdx="0" presStyleCnt="5" custLinFactX="1900000" custLinFactY="300000" custLinFactNeighborX="1935027" custLinFactNeighborY="385088"/>
      <dgm:spPr/>
    </dgm:pt>
    <dgm:pt modelId="{6765C86B-B314-44B2-B908-93B9081C3330}" type="pres">
      <dgm:prSet presAssocID="{BD84E607-69FA-4E92-9C58-ED025B26410C}" presName="textBox5a" presStyleLbl="revTx" presStyleIdx="0" presStyleCnt="5" custScaleX="211232" custLinFactNeighborX="90045" custLinFactNeighborY="-7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02CD2-B7AD-4B58-AB7F-0F4D4FFB969B}" type="pres">
      <dgm:prSet presAssocID="{3E861817-9943-4C8D-A1C3-86F4F9859269}" presName="bullet5b" presStyleLbl="node1" presStyleIdx="1" presStyleCnt="5" custLinFactX="1031108" custLinFactY="396773" custLinFactNeighborX="1100000" custLinFactNeighborY="400000"/>
      <dgm:spPr/>
    </dgm:pt>
    <dgm:pt modelId="{C4BFA781-B6A8-450E-B270-D486843CDE15}" type="pres">
      <dgm:prSet presAssocID="{3E861817-9943-4C8D-A1C3-86F4F9859269}" presName="textBox5b" presStyleLbl="revTx" presStyleIdx="1" presStyleCnt="5" custScaleX="140469" custScaleY="43725" custLinFactNeighborX="-92982" custLinFactNeighborY="-98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A59D0-C5BE-42B6-B952-39476BCB6AB8}" type="pres">
      <dgm:prSet presAssocID="{EC0F6128-7E55-4885-90A7-5EE76AF7D345}" presName="bullet5c" presStyleLbl="node1" presStyleIdx="2" presStyleCnt="5" custLinFactX="600000" custLinFactY="356099" custLinFactNeighborX="664998" custLinFactNeighborY="400000"/>
      <dgm:spPr/>
    </dgm:pt>
    <dgm:pt modelId="{24F21B9F-3D3F-49E3-AFD4-AE15FEBBDAA8}" type="pres">
      <dgm:prSet presAssocID="{EC0F6128-7E55-4885-90A7-5EE76AF7D345}" presName="textBox5c" presStyleLbl="revTx" presStyleIdx="2" presStyleCnt="5" custScaleX="207856" custScaleY="56874" custLinFactNeighborX="34440" custLinFactNeighborY="-7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2396E-7C11-4CFD-8D1F-5CD0944AF6B3}" type="pres">
      <dgm:prSet presAssocID="{2106DB8F-09F8-4EAD-B7D7-A394A631FFA9}" presName="bullet5d" presStyleLbl="node1" presStyleIdx="3" presStyleCnt="5" custLinFactX="300000" custLinFactY="305529" custLinFactNeighborX="348248" custLinFactNeighborY="400000"/>
      <dgm:spPr/>
    </dgm:pt>
    <dgm:pt modelId="{65520187-45A6-4E06-AB0B-C4502C941641}" type="pres">
      <dgm:prSet presAssocID="{2106DB8F-09F8-4EAD-B7D7-A394A631FFA9}" presName="textBox5d" presStyleLbl="revTx" presStyleIdx="3" presStyleCnt="5" custScaleX="177550" custScaleY="41517" custLinFactX="-58164" custLinFactNeighborX="-100000" custLinFactNeighborY="-76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8DB79-E948-43F7-B323-B4CBC8B021AF}" type="pres">
      <dgm:prSet presAssocID="{CE67DADA-9DAC-432B-81B2-A39D569ABDA8}" presName="bullet5e" presStyleLbl="node1" presStyleIdx="4" presStyleCnt="5" custLinFactX="100000" custLinFactY="297882" custLinFactNeighborX="154140" custLinFactNeighborY="300000"/>
      <dgm:spPr>
        <a:prstGeom prst="actionButtonBlank">
          <a:avLst/>
        </a:prstGeom>
      </dgm:spPr>
    </dgm:pt>
    <dgm:pt modelId="{CF8A14D8-6489-492E-B98F-EF6A64CE0465}" type="pres">
      <dgm:prSet presAssocID="{CE67DADA-9DAC-432B-81B2-A39D569ABDA8}" presName="textBox5e" presStyleLbl="revTx" presStyleIdx="4" presStyleCnt="5" custScaleX="144897" custScaleY="28660" custLinFactNeighborX="-65307" custLinFactNeighborY="-19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47E8FF-FD1B-491F-8913-4061D996C678}" type="presOf" srcId="{EC0F6128-7E55-4885-90A7-5EE76AF7D345}" destId="{24F21B9F-3D3F-49E3-AFD4-AE15FEBBDAA8}" srcOrd="0" destOrd="0" presId="urn:microsoft.com/office/officeart/2005/8/layout/arrow2"/>
    <dgm:cxn modelId="{DACD116C-C14F-4159-AE65-1D090C5C939D}" srcId="{A1746C11-B420-4DB6-BB27-489D045B53BF}" destId="{3E861817-9943-4C8D-A1C3-86F4F9859269}" srcOrd="1" destOrd="0" parTransId="{F06E2253-1DA6-4988-9759-00F6EE2608BA}" sibTransId="{B99D2DF3-45F1-4A9C-87E5-5AA4EEF3615B}"/>
    <dgm:cxn modelId="{F916FAE1-0571-48D1-86D9-F9D079C4911E}" srcId="{A1746C11-B420-4DB6-BB27-489D045B53BF}" destId="{2106DB8F-09F8-4EAD-B7D7-A394A631FFA9}" srcOrd="3" destOrd="0" parTransId="{BAD55FFB-D0B0-4B5D-8C8A-C50C8C9B99D5}" sibTransId="{F3F2C471-B52F-4663-9F66-8CB9B3775890}"/>
    <dgm:cxn modelId="{BE9CCDF5-B813-47BD-863C-E10EDD35FA75}" srcId="{A1746C11-B420-4DB6-BB27-489D045B53BF}" destId="{EC0F6128-7E55-4885-90A7-5EE76AF7D345}" srcOrd="2" destOrd="0" parTransId="{920E65B6-F288-4835-A9D5-53AF1AB787D6}" sibTransId="{39C0CB9E-BE75-4924-8E6E-77405AE07443}"/>
    <dgm:cxn modelId="{5AC32BDB-DD9C-419A-8989-72A88DE5ED0B}" type="presOf" srcId="{3E861817-9943-4C8D-A1C3-86F4F9859269}" destId="{C4BFA781-B6A8-450E-B270-D486843CDE15}" srcOrd="0" destOrd="0" presId="urn:microsoft.com/office/officeart/2005/8/layout/arrow2"/>
    <dgm:cxn modelId="{954D4133-C52D-40E1-9494-101086FD4E2B}" srcId="{A1746C11-B420-4DB6-BB27-489D045B53BF}" destId="{BD84E607-69FA-4E92-9C58-ED025B26410C}" srcOrd="0" destOrd="0" parTransId="{26C2F4EA-3CD3-4204-9E8E-76C627411BE1}" sibTransId="{503D7D97-36B0-447B-8959-1F358536FBD3}"/>
    <dgm:cxn modelId="{CF24BBC1-A021-4712-B24E-978761344933}" type="presOf" srcId="{2106DB8F-09F8-4EAD-B7D7-A394A631FFA9}" destId="{65520187-45A6-4E06-AB0B-C4502C941641}" srcOrd="0" destOrd="0" presId="urn:microsoft.com/office/officeart/2005/8/layout/arrow2"/>
    <dgm:cxn modelId="{6A1462DA-327D-4A43-9D63-A7A841501ED2}" type="presOf" srcId="{CE67DADA-9DAC-432B-81B2-A39D569ABDA8}" destId="{CF8A14D8-6489-492E-B98F-EF6A64CE0465}" srcOrd="0" destOrd="0" presId="urn:microsoft.com/office/officeart/2005/8/layout/arrow2"/>
    <dgm:cxn modelId="{71CE61E0-08EA-48E4-B765-5208AE48BDB7}" type="presOf" srcId="{A1746C11-B420-4DB6-BB27-489D045B53BF}" destId="{8846A473-22AE-4568-90F4-A28FF369CD9F}" srcOrd="0" destOrd="0" presId="urn:microsoft.com/office/officeart/2005/8/layout/arrow2"/>
    <dgm:cxn modelId="{22635221-8312-48A3-A437-8F64840BBFF6}" type="presOf" srcId="{BD84E607-69FA-4E92-9C58-ED025B26410C}" destId="{6765C86B-B314-44B2-B908-93B9081C3330}" srcOrd="0" destOrd="0" presId="urn:microsoft.com/office/officeart/2005/8/layout/arrow2"/>
    <dgm:cxn modelId="{272CC9EB-C9CE-4A8E-8561-FF9AC5F14F01}" srcId="{A1746C11-B420-4DB6-BB27-489D045B53BF}" destId="{CE67DADA-9DAC-432B-81B2-A39D569ABDA8}" srcOrd="4" destOrd="0" parTransId="{B85D97E8-A569-4431-BF7E-9B7A69F8E0F6}" sibTransId="{C247A06B-95AE-4A27-9D82-C30F67662CEF}"/>
    <dgm:cxn modelId="{9F21F36C-F4B3-49A7-98A0-40EB2959E18B}" type="presParOf" srcId="{8846A473-22AE-4568-90F4-A28FF369CD9F}" destId="{EACA0323-32A9-435A-9708-4F9E0D2FB6E6}" srcOrd="0" destOrd="0" presId="urn:microsoft.com/office/officeart/2005/8/layout/arrow2"/>
    <dgm:cxn modelId="{858CCC12-C339-4F05-A648-9B7B8D405545}" type="presParOf" srcId="{8846A473-22AE-4568-90F4-A28FF369CD9F}" destId="{70C14F32-C5BC-45A6-B448-334BD3C07391}" srcOrd="1" destOrd="0" presId="urn:microsoft.com/office/officeart/2005/8/layout/arrow2"/>
    <dgm:cxn modelId="{3FDD9734-2872-4CBF-B32C-962AF8594C74}" type="presParOf" srcId="{70C14F32-C5BC-45A6-B448-334BD3C07391}" destId="{739194B3-754B-4B30-9019-85EEB5AF2F25}" srcOrd="0" destOrd="0" presId="urn:microsoft.com/office/officeart/2005/8/layout/arrow2"/>
    <dgm:cxn modelId="{93441187-EB7F-4247-904D-614E9072FF06}" type="presParOf" srcId="{70C14F32-C5BC-45A6-B448-334BD3C07391}" destId="{6765C86B-B314-44B2-B908-93B9081C3330}" srcOrd="1" destOrd="0" presId="urn:microsoft.com/office/officeart/2005/8/layout/arrow2"/>
    <dgm:cxn modelId="{26E18DE5-2099-4994-859B-62943F18BD7A}" type="presParOf" srcId="{70C14F32-C5BC-45A6-B448-334BD3C07391}" destId="{59402CD2-B7AD-4B58-AB7F-0F4D4FFB969B}" srcOrd="2" destOrd="0" presId="urn:microsoft.com/office/officeart/2005/8/layout/arrow2"/>
    <dgm:cxn modelId="{E1F4F72D-4F5A-4429-96C0-9E125F64F8DF}" type="presParOf" srcId="{70C14F32-C5BC-45A6-B448-334BD3C07391}" destId="{C4BFA781-B6A8-450E-B270-D486843CDE15}" srcOrd="3" destOrd="0" presId="urn:microsoft.com/office/officeart/2005/8/layout/arrow2"/>
    <dgm:cxn modelId="{C9E9A5F4-1F21-45B9-8EB3-94386B40FFFC}" type="presParOf" srcId="{70C14F32-C5BC-45A6-B448-334BD3C07391}" destId="{047A59D0-C5BE-42B6-B952-39476BCB6AB8}" srcOrd="4" destOrd="0" presId="urn:microsoft.com/office/officeart/2005/8/layout/arrow2"/>
    <dgm:cxn modelId="{F261AFD6-1DF2-4E19-95A6-DFDC7FC50DA8}" type="presParOf" srcId="{70C14F32-C5BC-45A6-B448-334BD3C07391}" destId="{24F21B9F-3D3F-49E3-AFD4-AE15FEBBDAA8}" srcOrd="5" destOrd="0" presId="urn:microsoft.com/office/officeart/2005/8/layout/arrow2"/>
    <dgm:cxn modelId="{13FF6833-671A-41E9-A76D-1746F8784070}" type="presParOf" srcId="{70C14F32-C5BC-45A6-B448-334BD3C07391}" destId="{D4B2396E-7C11-4CFD-8D1F-5CD0944AF6B3}" srcOrd="6" destOrd="0" presId="urn:microsoft.com/office/officeart/2005/8/layout/arrow2"/>
    <dgm:cxn modelId="{E34815E7-04CE-44E5-B992-30A6CE5A966A}" type="presParOf" srcId="{70C14F32-C5BC-45A6-B448-334BD3C07391}" destId="{65520187-45A6-4E06-AB0B-C4502C941641}" srcOrd="7" destOrd="0" presId="urn:microsoft.com/office/officeart/2005/8/layout/arrow2"/>
    <dgm:cxn modelId="{46FE4CE7-E007-4B83-A731-00297BE4AF16}" type="presParOf" srcId="{70C14F32-C5BC-45A6-B448-334BD3C07391}" destId="{4218DB79-E948-43F7-B323-B4CBC8B021AF}" srcOrd="8" destOrd="0" presId="urn:microsoft.com/office/officeart/2005/8/layout/arrow2"/>
    <dgm:cxn modelId="{0DE8EB9B-6A6F-429D-B066-68B87A48F7CB}" type="presParOf" srcId="{70C14F32-C5BC-45A6-B448-334BD3C07391}" destId="{CF8A14D8-6489-492E-B98F-EF6A64CE0465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F70021-07A1-4EFC-97DE-FE3FE0ED1E79}" type="doc">
      <dgm:prSet loTypeId="urn:microsoft.com/office/officeart/2005/8/layout/cycle3" loCatId="cycle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E505F1E1-1BE6-4422-860E-EDB8DD6EA690}">
      <dgm:prSet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l"/>
          <a:r>
            <a:rPr lang="ru-RU" sz="2000" b="1" dirty="0" smtClean="0"/>
            <a:t>Приобретение и изучение инновационной методической литературы</a:t>
          </a:r>
          <a:endParaRPr lang="ru-RU" sz="2000" b="1" dirty="0"/>
        </a:p>
      </dgm:t>
    </dgm:pt>
    <dgm:pt modelId="{6E11151B-35F7-453C-9157-8C6EEC0D90A6}" type="parTrans" cxnId="{CC405C57-D713-472E-B66D-B90B8937062A}">
      <dgm:prSet/>
      <dgm:spPr/>
      <dgm:t>
        <a:bodyPr/>
        <a:lstStyle/>
        <a:p>
          <a:endParaRPr lang="ru-RU"/>
        </a:p>
      </dgm:t>
    </dgm:pt>
    <dgm:pt modelId="{6E62114E-B838-4410-B859-AF89D5CAAE13}" type="sibTrans" cxnId="{CC405C57-D713-472E-B66D-B90B8937062A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CC42A2E8-99F2-4AF0-959F-B935FBEBAC82}">
      <dgm:prSet phldrT="[Текст]" custT="1"/>
      <dgm:spPr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l"/>
          <a:r>
            <a:rPr lang="ru-RU" sz="2000" b="1" dirty="0" smtClean="0"/>
            <a:t>Подбор диагностических карт, анкет для родителей</a:t>
          </a:r>
          <a:endParaRPr lang="ru-RU" sz="2000" b="1" dirty="0"/>
        </a:p>
      </dgm:t>
    </dgm:pt>
    <dgm:pt modelId="{2E4B396A-9B52-4E6D-A7BF-3D2A1B71847F}" type="parTrans" cxnId="{A3FE9BC1-C5B7-4D5F-BB71-7427A4FF51E6}">
      <dgm:prSet/>
      <dgm:spPr/>
      <dgm:t>
        <a:bodyPr/>
        <a:lstStyle/>
        <a:p>
          <a:endParaRPr lang="ru-RU"/>
        </a:p>
      </dgm:t>
    </dgm:pt>
    <dgm:pt modelId="{D256F77A-31D7-4F06-85A9-F6C54C0230D5}" type="sibTrans" cxnId="{A3FE9BC1-C5B7-4D5F-BB71-7427A4FF51E6}">
      <dgm:prSet/>
      <dgm:spPr/>
      <dgm:t>
        <a:bodyPr/>
        <a:lstStyle/>
        <a:p>
          <a:endParaRPr lang="ru-RU"/>
        </a:p>
      </dgm:t>
    </dgm:pt>
    <dgm:pt modelId="{8300FE44-2C72-42F1-984C-D8C29EB91165}">
      <dgm:prSet phldrT="[Текст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l"/>
          <a:r>
            <a:rPr lang="ru-RU" sz="2000" b="1" dirty="0" smtClean="0"/>
            <a:t>Составление перспективного плана работы с детьми, родителями, педагогами</a:t>
          </a:r>
          <a:endParaRPr lang="ru-RU" sz="2000" b="1" dirty="0"/>
        </a:p>
      </dgm:t>
    </dgm:pt>
    <dgm:pt modelId="{6FAA8BDE-385F-4C13-B421-A6483DDFAA6A}" type="parTrans" cxnId="{30B037C0-B4F2-46CF-A557-FE9AA8E6E70E}">
      <dgm:prSet/>
      <dgm:spPr/>
      <dgm:t>
        <a:bodyPr/>
        <a:lstStyle/>
        <a:p>
          <a:endParaRPr lang="ru-RU"/>
        </a:p>
      </dgm:t>
    </dgm:pt>
    <dgm:pt modelId="{9EC12775-E2FC-4CEA-9ED0-F53F4F7EB7AF}" type="sibTrans" cxnId="{30B037C0-B4F2-46CF-A557-FE9AA8E6E70E}">
      <dgm:prSet/>
      <dgm:spPr/>
      <dgm:t>
        <a:bodyPr/>
        <a:lstStyle/>
        <a:p>
          <a:endParaRPr lang="ru-RU"/>
        </a:p>
      </dgm:t>
    </dgm:pt>
    <dgm:pt modelId="{EC4C0AA6-7D49-4E47-A977-49234F4456A1}">
      <dgm:prSet phldrT="[Текст]" custT="1"/>
      <dgm:spPr>
        <a:gradFill rotWithShape="0">
          <a:gsLst>
            <a:gs pos="0">
              <a:srgbClr val="92D050"/>
            </a:gs>
            <a:gs pos="80000">
              <a:schemeClr val="accent3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l"/>
          <a:r>
            <a:rPr lang="ru-RU" sz="2000" b="1" dirty="0" smtClean="0"/>
            <a:t>Анкетирование родителей,   прогнозирование результатов</a:t>
          </a:r>
          <a:endParaRPr lang="ru-RU" sz="2000" b="1" dirty="0"/>
        </a:p>
      </dgm:t>
    </dgm:pt>
    <dgm:pt modelId="{08331342-0A6D-413C-8208-971CDB99D7D6}" type="parTrans" cxnId="{F40B378C-5684-4E0C-B6D4-4F1EA38004F1}">
      <dgm:prSet/>
      <dgm:spPr/>
      <dgm:t>
        <a:bodyPr/>
        <a:lstStyle/>
        <a:p>
          <a:endParaRPr lang="ru-RU"/>
        </a:p>
      </dgm:t>
    </dgm:pt>
    <dgm:pt modelId="{6A1CE7A0-24BE-42AA-AD43-CC8B867B3495}" type="sibTrans" cxnId="{F40B378C-5684-4E0C-B6D4-4F1EA38004F1}">
      <dgm:prSet/>
      <dgm:spPr/>
      <dgm:t>
        <a:bodyPr/>
        <a:lstStyle/>
        <a:p>
          <a:endParaRPr lang="ru-RU"/>
        </a:p>
      </dgm:t>
    </dgm:pt>
    <dgm:pt modelId="{1F26CB1E-04F6-48E4-80D1-9EC337D9C3D5}">
      <dgm:prSet phldrT="[Текст]" custT="1"/>
      <dgm:spPr>
        <a:gradFill rotWithShape="0">
          <a:gsLst>
            <a:gs pos="0">
              <a:srgbClr val="7030A0"/>
            </a:gs>
            <a:gs pos="80000">
              <a:schemeClr val="accent3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/>
          <a:endParaRPr lang="ru-RU" sz="2000" b="1" dirty="0" smtClean="0"/>
        </a:p>
        <a:p>
          <a:pPr algn="l"/>
          <a:r>
            <a:rPr lang="ru-RU" sz="2000" b="1" dirty="0" smtClean="0"/>
            <a:t>Создание предметно-развивающей среды</a:t>
          </a:r>
          <a:endParaRPr lang="ru-RU" sz="2000" b="1" dirty="0"/>
        </a:p>
      </dgm:t>
    </dgm:pt>
    <dgm:pt modelId="{5B088FDE-D2B3-45B3-9AAE-5BFEFCA27845}" type="parTrans" cxnId="{C65C3794-F4AA-40D5-8526-C06715D3F22D}">
      <dgm:prSet/>
      <dgm:spPr/>
      <dgm:t>
        <a:bodyPr/>
        <a:lstStyle/>
        <a:p>
          <a:endParaRPr lang="ru-RU"/>
        </a:p>
      </dgm:t>
    </dgm:pt>
    <dgm:pt modelId="{0A1FAF01-A473-4D67-A1A0-9F4225E3D737}" type="sibTrans" cxnId="{C65C3794-F4AA-40D5-8526-C06715D3F22D}">
      <dgm:prSet/>
      <dgm:spPr/>
      <dgm:t>
        <a:bodyPr/>
        <a:lstStyle/>
        <a:p>
          <a:endParaRPr lang="ru-RU"/>
        </a:p>
      </dgm:t>
    </dgm:pt>
    <dgm:pt modelId="{30F0DD1E-3E76-4FBB-BDDD-217F2094AF9F}">
      <dgm:prSet custT="1"/>
      <dgm:spPr>
        <a:gradFill rotWithShape="0">
          <a:gsLst>
            <a:gs pos="0">
              <a:srgbClr val="FFC000"/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l"/>
          <a:r>
            <a:rPr lang="ru-RU" sz="2000" b="1" dirty="0" smtClean="0"/>
            <a:t>Составление и подбор творческих занятий,  игр, материалов, рекомендаций по теме</a:t>
          </a:r>
          <a:endParaRPr lang="ru-RU" sz="2000" b="1" dirty="0"/>
        </a:p>
      </dgm:t>
    </dgm:pt>
    <dgm:pt modelId="{1DBBFB88-9C99-41FB-9544-4206754C7233}" type="parTrans" cxnId="{399DA7FB-915B-4EF3-AA62-D377D8E229C0}">
      <dgm:prSet/>
      <dgm:spPr/>
      <dgm:t>
        <a:bodyPr/>
        <a:lstStyle/>
        <a:p>
          <a:endParaRPr lang="ru-RU"/>
        </a:p>
      </dgm:t>
    </dgm:pt>
    <dgm:pt modelId="{F6E4A12D-21F5-4ABB-8BE7-0DEC1F04085B}" type="sibTrans" cxnId="{399DA7FB-915B-4EF3-AA62-D377D8E229C0}">
      <dgm:prSet/>
      <dgm:spPr/>
      <dgm:t>
        <a:bodyPr/>
        <a:lstStyle/>
        <a:p>
          <a:endParaRPr lang="ru-RU"/>
        </a:p>
      </dgm:t>
    </dgm:pt>
    <dgm:pt modelId="{B1220BE7-E888-47A1-B9E2-8460075B4DD8}" type="pres">
      <dgm:prSet presAssocID="{A0F70021-07A1-4EFC-97DE-FE3FE0ED1E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EEB849-786A-4067-A57A-7685E1B182B9}" type="pres">
      <dgm:prSet presAssocID="{A0F70021-07A1-4EFC-97DE-FE3FE0ED1E79}" presName="cycle" presStyleCnt="0"/>
      <dgm:spPr/>
    </dgm:pt>
    <dgm:pt modelId="{C3DA5463-CF4A-44BC-9E29-5754317460DF}" type="pres">
      <dgm:prSet presAssocID="{E505F1E1-1BE6-4422-860E-EDB8DD6EA690}" presName="nodeFirstNode" presStyleLbl="node1" presStyleIdx="0" presStyleCnt="6" custScaleX="144021" custScaleY="137676" custRadScaleRad="85434" custRadScaleInc="53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6EE51-0F73-4A83-8446-BFEC773C4516}" type="pres">
      <dgm:prSet presAssocID="{6E62114E-B838-4410-B859-AF89D5CAAE13}" presName="sibTransFirstNode" presStyleLbl="bgShp" presStyleIdx="0" presStyleCnt="1" custLinFactNeighborX="-460" custLinFactNeighborY="-4979"/>
      <dgm:spPr/>
      <dgm:t>
        <a:bodyPr/>
        <a:lstStyle/>
        <a:p>
          <a:endParaRPr lang="ru-RU"/>
        </a:p>
      </dgm:t>
    </dgm:pt>
    <dgm:pt modelId="{F8D89026-27C8-40C9-8131-DA8D8DA4813B}" type="pres">
      <dgm:prSet presAssocID="{CC42A2E8-99F2-4AF0-959F-B935FBEBAC82}" presName="nodeFollowingNodes" presStyleLbl="node1" presStyleIdx="1" presStyleCnt="6" custScaleX="164168" custScaleY="90641" custRadScaleRad="108716" custRadScaleInc="42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7F979-96BB-4532-9A03-DB3F714C7BE4}" type="pres">
      <dgm:prSet presAssocID="{8300FE44-2C72-42F1-984C-D8C29EB91165}" presName="nodeFollowingNodes" presStyleLbl="node1" presStyleIdx="2" presStyleCnt="6" custScaleX="185033" custScaleY="110086" custRadScaleRad="112056" custRadScaleInc="-23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8297F-1442-4291-B25E-B64E2ECEC8AF}" type="pres">
      <dgm:prSet presAssocID="{EC4C0AA6-7D49-4E47-A977-49234F4456A1}" presName="nodeFollowingNodes" presStyleLbl="node1" presStyleIdx="3" presStyleCnt="6" custScaleX="129390" custScaleY="104186" custRadScaleRad="88986" custRadScaleInc="-8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033BA-7544-45C8-9ACA-63459E130A61}" type="pres">
      <dgm:prSet presAssocID="{1F26CB1E-04F6-48E4-80D1-9EC337D9C3D5}" presName="nodeFollowingNodes" presStyleLbl="node1" presStyleIdx="4" presStyleCnt="6" custScaleX="111596" custScaleY="115100" custRadScaleRad="81705" custRadScaleInc="17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106EE-F915-4087-95D1-AE7DD1C5EF17}" type="pres">
      <dgm:prSet presAssocID="{30F0DD1E-3E76-4FBB-BDDD-217F2094AF9F}" presName="nodeFollowingNodes" presStyleLbl="node1" presStyleIdx="5" presStyleCnt="6" custScaleX="157934" custScaleY="114659" custRadScaleRad="104044" custRadScaleInc="-26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953C6E-97BB-4680-BAA9-CA0A27DEF969}" type="presOf" srcId="{CC42A2E8-99F2-4AF0-959F-B935FBEBAC82}" destId="{F8D89026-27C8-40C9-8131-DA8D8DA4813B}" srcOrd="0" destOrd="0" presId="urn:microsoft.com/office/officeart/2005/8/layout/cycle3"/>
    <dgm:cxn modelId="{399DA7FB-915B-4EF3-AA62-D377D8E229C0}" srcId="{A0F70021-07A1-4EFC-97DE-FE3FE0ED1E79}" destId="{30F0DD1E-3E76-4FBB-BDDD-217F2094AF9F}" srcOrd="5" destOrd="0" parTransId="{1DBBFB88-9C99-41FB-9544-4206754C7233}" sibTransId="{F6E4A12D-21F5-4ABB-8BE7-0DEC1F04085B}"/>
    <dgm:cxn modelId="{9C20D481-40EA-4724-A12A-A0F60EAA970A}" type="presOf" srcId="{6E62114E-B838-4410-B859-AF89D5CAAE13}" destId="{F4A6EE51-0F73-4A83-8446-BFEC773C4516}" srcOrd="0" destOrd="0" presId="urn:microsoft.com/office/officeart/2005/8/layout/cycle3"/>
    <dgm:cxn modelId="{95450B00-7851-46F3-BC4C-4CE212F50BB5}" type="presOf" srcId="{8300FE44-2C72-42F1-984C-D8C29EB91165}" destId="{84E7F979-96BB-4532-9A03-DB3F714C7BE4}" srcOrd="0" destOrd="0" presId="urn:microsoft.com/office/officeart/2005/8/layout/cycle3"/>
    <dgm:cxn modelId="{F40B378C-5684-4E0C-B6D4-4F1EA38004F1}" srcId="{A0F70021-07A1-4EFC-97DE-FE3FE0ED1E79}" destId="{EC4C0AA6-7D49-4E47-A977-49234F4456A1}" srcOrd="3" destOrd="0" parTransId="{08331342-0A6D-413C-8208-971CDB99D7D6}" sibTransId="{6A1CE7A0-24BE-42AA-AD43-CC8B867B3495}"/>
    <dgm:cxn modelId="{2D4DA055-8505-46FC-B4E1-FF7B4A39729B}" type="presOf" srcId="{1F26CB1E-04F6-48E4-80D1-9EC337D9C3D5}" destId="{59E033BA-7544-45C8-9ACA-63459E130A61}" srcOrd="0" destOrd="0" presId="urn:microsoft.com/office/officeart/2005/8/layout/cycle3"/>
    <dgm:cxn modelId="{30B037C0-B4F2-46CF-A557-FE9AA8E6E70E}" srcId="{A0F70021-07A1-4EFC-97DE-FE3FE0ED1E79}" destId="{8300FE44-2C72-42F1-984C-D8C29EB91165}" srcOrd="2" destOrd="0" parTransId="{6FAA8BDE-385F-4C13-B421-A6483DDFAA6A}" sibTransId="{9EC12775-E2FC-4CEA-9ED0-F53F4F7EB7AF}"/>
    <dgm:cxn modelId="{B775CAAF-1F2C-4FCC-8757-050B41CD28CE}" type="presOf" srcId="{A0F70021-07A1-4EFC-97DE-FE3FE0ED1E79}" destId="{B1220BE7-E888-47A1-B9E2-8460075B4DD8}" srcOrd="0" destOrd="0" presId="urn:microsoft.com/office/officeart/2005/8/layout/cycle3"/>
    <dgm:cxn modelId="{A3FE9BC1-C5B7-4D5F-BB71-7427A4FF51E6}" srcId="{A0F70021-07A1-4EFC-97DE-FE3FE0ED1E79}" destId="{CC42A2E8-99F2-4AF0-959F-B935FBEBAC82}" srcOrd="1" destOrd="0" parTransId="{2E4B396A-9B52-4E6D-A7BF-3D2A1B71847F}" sibTransId="{D256F77A-31D7-4F06-85A9-F6C54C0230D5}"/>
    <dgm:cxn modelId="{C65C3794-F4AA-40D5-8526-C06715D3F22D}" srcId="{A0F70021-07A1-4EFC-97DE-FE3FE0ED1E79}" destId="{1F26CB1E-04F6-48E4-80D1-9EC337D9C3D5}" srcOrd="4" destOrd="0" parTransId="{5B088FDE-D2B3-45B3-9AAE-5BFEFCA27845}" sibTransId="{0A1FAF01-A473-4D67-A1A0-9F4225E3D737}"/>
    <dgm:cxn modelId="{0344BD1C-7891-4620-9D39-E54D85CC904E}" type="presOf" srcId="{EC4C0AA6-7D49-4E47-A977-49234F4456A1}" destId="{5738297F-1442-4291-B25E-B64E2ECEC8AF}" srcOrd="0" destOrd="0" presId="urn:microsoft.com/office/officeart/2005/8/layout/cycle3"/>
    <dgm:cxn modelId="{2EAF8C94-4E12-4A4E-94C8-74F3B05C331D}" type="presOf" srcId="{E505F1E1-1BE6-4422-860E-EDB8DD6EA690}" destId="{C3DA5463-CF4A-44BC-9E29-5754317460DF}" srcOrd="0" destOrd="0" presId="urn:microsoft.com/office/officeart/2005/8/layout/cycle3"/>
    <dgm:cxn modelId="{D07825D3-6862-4576-973B-545EBBE989CA}" type="presOf" srcId="{30F0DD1E-3E76-4FBB-BDDD-217F2094AF9F}" destId="{52D106EE-F915-4087-95D1-AE7DD1C5EF17}" srcOrd="0" destOrd="0" presId="urn:microsoft.com/office/officeart/2005/8/layout/cycle3"/>
    <dgm:cxn modelId="{CC405C57-D713-472E-B66D-B90B8937062A}" srcId="{A0F70021-07A1-4EFC-97DE-FE3FE0ED1E79}" destId="{E505F1E1-1BE6-4422-860E-EDB8DD6EA690}" srcOrd="0" destOrd="0" parTransId="{6E11151B-35F7-453C-9157-8C6EEC0D90A6}" sibTransId="{6E62114E-B838-4410-B859-AF89D5CAAE13}"/>
    <dgm:cxn modelId="{62353998-AC8B-4763-9373-E9EE74E1AD6F}" type="presParOf" srcId="{B1220BE7-E888-47A1-B9E2-8460075B4DD8}" destId="{75EEB849-786A-4067-A57A-7685E1B182B9}" srcOrd="0" destOrd="0" presId="urn:microsoft.com/office/officeart/2005/8/layout/cycle3"/>
    <dgm:cxn modelId="{B3E548E0-B59F-4582-A912-AAC0C341AD4B}" type="presParOf" srcId="{75EEB849-786A-4067-A57A-7685E1B182B9}" destId="{C3DA5463-CF4A-44BC-9E29-5754317460DF}" srcOrd="0" destOrd="0" presId="urn:microsoft.com/office/officeart/2005/8/layout/cycle3"/>
    <dgm:cxn modelId="{CBB8B744-F524-400B-A25B-E4A6E596A814}" type="presParOf" srcId="{75EEB849-786A-4067-A57A-7685E1B182B9}" destId="{F4A6EE51-0F73-4A83-8446-BFEC773C4516}" srcOrd="1" destOrd="0" presId="urn:microsoft.com/office/officeart/2005/8/layout/cycle3"/>
    <dgm:cxn modelId="{C6B74DAD-B891-4147-8CDA-B02036B000B1}" type="presParOf" srcId="{75EEB849-786A-4067-A57A-7685E1B182B9}" destId="{F8D89026-27C8-40C9-8131-DA8D8DA4813B}" srcOrd="2" destOrd="0" presId="urn:microsoft.com/office/officeart/2005/8/layout/cycle3"/>
    <dgm:cxn modelId="{7A38B10C-B020-41D1-A59C-F77E311512DB}" type="presParOf" srcId="{75EEB849-786A-4067-A57A-7685E1B182B9}" destId="{84E7F979-96BB-4532-9A03-DB3F714C7BE4}" srcOrd="3" destOrd="0" presId="urn:microsoft.com/office/officeart/2005/8/layout/cycle3"/>
    <dgm:cxn modelId="{1CFD8FA5-57F7-4C3A-9027-ECDBA9E75193}" type="presParOf" srcId="{75EEB849-786A-4067-A57A-7685E1B182B9}" destId="{5738297F-1442-4291-B25E-B64E2ECEC8AF}" srcOrd="4" destOrd="0" presId="urn:microsoft.com/office/officeart/2005/8/layout/cycle3"/>
    <dgm:cxn modelId="{E676E135-A368-4DFE-A07D-135D5DC104F3}" type="presParOf" srcId="{75EEB849-786A-4067-A57A-7685E1B182B9}" destId="{59E033BA-7544-45C8-9ACA-63459E130A61}" srcOrd="5" destOrd="0" presId="urn:microsoft.com/office/officeart/2005/8/layout/cycle3"/>
    <dgm:cxn modelId="{960AC34A-AC31-4989-B628-C2C0F56B8A16}" type="presParOf" srcId="{75EEB849-786A-4067-A57A-7685E1B182B9}" destId="{52D106EE-F915-4087-95D1-AE7DD1C5EF17}" srcOrd="6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E5364C-768B-4635-BC65-39D66EDCDA1C}" type="doc">
      <dgm:prSet loTypeId="urn:microsoft.com/office/officeart/2005/8/layout/cycle7" loCatId="cycle" qsTypeId="urn:microsoft.com/office/officeart/2005/8/quickstyle/3d3" qsCatId="3D" csTypeId="urn:microsoft.com/office/officeart/2005/8/colors/colorful1#1" csCatId="colorful" phldr="1"/>
      <dgm:spPr/>
    </dgm:pt>
    <dgm:pt modelId="{980FA137-464F-49D2-96DE-D69240069150}">
      <dgm:prSet phldrT="[Текст]" custT="1"/>
      <dgm:spPr/>
      <dgm:t>
        <a:bodyPr/>
        <a:lstStyle/>
        <a:p>
          <a:pPr algn="l"/>
          <a:r>
            <a:rPr lang="ru-RU" sz="2000" b="1" dirty="0" smtClean="0"/>
            <a:t>Постепенное  заполнение группы</a:t>
          </a:r>
          <a:endParaRPr lang="ru-RU" sz="2000" b="1" dirty="0"/>
        </a:p>
      </dgm:t>
    </dgm:pt>
    <dgm:pt modelId="{98F8A5D9-3DAD-4813-AECD-EE86E4CA12CA}" type="parTrans" cxnId="{59ACC96D-C47C-48B8-BCF3-92F2AF21E443}">
      <dgm:prSet/>
      <dgm:spPr/>
      <dgm:t>
        <a:bodyPr/>
        <a:lstStyle/>
        <a:p>
          <a:endParaRPr lang="ru-RU"/>
        </a:p>
      </dgm:t>
    </dgm:pt>
    <dgm:pt modelId="{297EA51F-1757-43D2-B91E-1C9D78EB787A}" type="sibTrans" cxnId="{59ACC96D-C47C-48B8-BCF3-92F2AF21E443}">
      <dgm:prSet/>
      <dgm:spPr/>
      <dgm:t>
        <a:bodyPr/>
        <a:lstStyle/>
        <a:p>
          <a:endParaRPr lang="ru-RU"/>
        </a:p>
      </dgm:t>
    </dgm:pt>
    <dgm:pt modelId="{89528705-19A0-4665-96DD-690D407A83BB}">
      <dgm:prSet phldrT="[Текст]" custT="1"/>
      <dgm:spPr/>
      <dgm:t>
        <a:bodyPr/>
        <a:lstStyle/>
        <a:p>
          <a:pPr algn="l"/>
          <a:r>
            <a:rPr lang="ru-RU" sz="2000" b="1" dirty="0" smtClean="0"/>
            <a:t>Учет индивидуальных особенностей</a:t>
          </a:r>
          <a:endParaRPr lang="ru-RU" sz="2000" b="1" dirty="0"/>
        </a:p>
      </dgm:t>
    </dgm:pt>
    <dgm:pt modelId="{3AC27EA1-7100-435A-A03E-B1CD037D65B0}" type="parTrans" cxnId="{4AC95063-F10E-4039-BC17-5B6E68EF3958}">
      <dgm:prSet/>
      <dgm:spPr/>
      <dgm:t>
        <a:bodyPr/>
        <a:lstStyle/>
        <a:p>
          <a:endParaRPr lang="ru-RU"/>
        </a:p>
      </dgm:t>
    </dgm:pt>
    <dgm:pt modelId="{7C5D6D35-2968-4A9D-9A42-B394B6FC815A}" type="sibTrans" cxnId="{4AC95063-F10E-4039-BC17-5B6E68EF3958}">
      <dgm:prSet/>
      <dgm:spPr/>
      <dgm:t>
        <a:bodyPr/>
        <a:lstStyle/>
        <a:p>
          <a:endParaRPr lang="ru-RU"/>
        </a:p>
      </dgm:t>
    </dgm:pt>
    <dgm:pt modelId="{4E12A1F3-48CF-461C-AA7A-36C0039E39E2}">
      <dgm:prSet phldrT="[Текст]" custT="1"/>
      <dgm:spPr/>
      <dgm:t>
        <a:bodyPr/>
        <a:lstStyle/>
        <a:p>
          <a:pPr algn="l"/>
          <a:r>
            <a:rPr lang="ru-RU" sz="2000" b="1" dirty="0" smtClean="0"/>
            <a:t>Контроль состояния ребенка</a:t>
          </a:r>
          <a:endParaRPr lang="ru-RU" sz="2000" b="1" dirty="0"/>
        </a:p>
      </dgm:t>
    </dgm:pt>
    <dgm:pt modelId="{1EF1F3D5-0794-45AB-8F6C-AB0F59D3C30E}" type="parTrans" cxnId="{2336B649-DD1E-4BAF-9DD8-E4A297BD6EE8}">
      <dgm:prSet/>
      <dgm:spPr/>
      <dgm:t>
        <a:bodyPr/>
        <a:lstStyle/>
        <a:p>
          <a:endParaRPr lang="ru-RU"/>
        </a:p>
      </dgm:t>
    </dgm:pt>
    <dgm:pt modelId="{CBDAF468-2C1F-4F1D-BB58-E2CB231BF87B}" type="sibTrans" cxnId="{2336B649-DD1E-4BAF-9DD8-E4A297BD6EE8}">
      <dgm:prSet/>
      <dgm:spPr/>
      <dgm:t>
        <a:bodyPr/>
        <a:lstStyle/>
        <a:p>
          <a:endParaRPr lang="ru-RU"/>
        </a:p>
      </dgm:t>
    </dgm:pt>
    <dgm:pt modelId="{524F698C-191E-4049-BF23-CF54B00C373B}">
      <dgm:prSet custT="1"/>
      <dgm:spPr/>
      <dgm:t>
        <a:bodyPr/>
        <a:lstStyle/>
        <a:p>
          <a:pPr algn="l"/>
          <a:r>
            <a:rPr lang="ru-RU" sz="2000" b="1" dirty="0" smtClean="0"/>
            <a:t>Гибкий режим пребывания</a:t>
          </a:r>
          <a:endParaRPr lang="ru-RU" sz="2000" b="1" dirty="0"/>
        </a:p>
      </dgm:t>
    </dgm:pt>
    <dgm:pt modelId="{541B0D10-2F62-4BC9-AEE8-D6402A2E0FC7}" type="parTrans" cxnId="{DB43FC4D-1706-4B6C-8157-56CB2FB9B9A4}">
      <dgm:prSet/>
      <dgm:spPr/>
      <dgm:t>
        <a:bodyPr/>
        <a:lstStyle/>
        <a:p>
          <a:endParaRPr lang="ru-RU"/>
        </a:p>
      </dgm:t>
    </dgm:pt>
    <dgm:pt modelId="{D98AECAA-395E-4E52-ABC8-547668401C04}" type="sibTrans" cxnId="{DB43FC4D-1706-4B6C-8157-56CB2FB9B9A4}">
      <dgm:prSet/>
      <dgm:spPr/>
      <dgm:t>
        <a:bodyPr/>
        <a:lstStyle/>
        <a:p>
          <a:endParaRPr lang="ru-RU"/>
        </a:p>
      </dgm:t>
    </dgm:pt>
    <dgm:pt modelId="{05CC6A1D-FBE0-4BC7-8348-234FDD6C1FC4}" type="pres">
      <dgm:prSet presAssocID="{2EE5364C-768B-4635-BC65-39D66EDCDA1C}" presName="Name0" presStyleCnt="0">
        <dgm:presLayoutVars>
          <dgm:dir/>
          <dgm:resizeHandles val="exact"/>
        </dgm:presLayoutVars>
      </dgm:prSet>
      <dgm:spPr/>
    </dgm:pt>
    <dgm:pt modelId="{155052A2-8700-4687-AE31-76822CF889F8}" type="pres">
      <dgm:prSet presAssocID="{980FA137-464F-49D2-96DE-D69240069150}" presName="node" presStyleLbl="node1" presStyleIdx="0" presStyleCnt="4" custScaleX="157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597DD-B3A2-477F-9D83-1C91796C3F6C}" type="pres">
      <dgm:prSet presAssocID="{297EA51F-1757-43D2-B91E-1C9D78EB787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CB39518-76BC-46E1-9E9F-794B191ED1E1}" type="pres">
      <dgm:prSet presAssocID="{297EA51F-1757-43D2-B91E-1C9D78EB787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5526BAE-7EBC-4967-8C3D-1B5ADE5E1CA2}" type="pres">
      <dgm:prSet presAssocID="{524F698C-191E-4049-BF23-CF54B00C373B}" presName="node" presStyleLbl="node1" presStyleIdx="1" presStyleCnt="4" custScaleX="135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90833-A761-4CAD-BABE-B40386E2FF61}" type="pres">
      <dgm:prSet presAssocID="{D98AECAA-395E-4E52-ABC8-547668401C0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8E68B4D-2EA0-49C7-8A58-D79E733FF4AA}" type="pres">
      <dgm:prSet presAssocID="{D98AECAA-395E-4E52-ABC8-547668401C0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88F1341-010A-4EEA-8FEE-C9A7DAC47DE0}" type="pres">
      <dgm:prSet presAssocID="{89528705-19A0-4665-96DD-690D407A83BB}" presName="node" presStyleLbl="node1" presStyleIdx="2" presStyleCnt="4" custScaleX="163749" custScaleY="154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3188E-B719-48C8-A960-CA60F849DDAB}" type="pres">
      <dgm:prSet presAssocID="{7C5D6D35-2968-4A9D-9A42-B394B6FC815A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1E4107A-D425-434F-BDDD-2C5D92E8AD51}" type="pres">
      <dgm:prSet presAssocID="{7C5D6D35-2968-4A9D-9A42-B394B6FC815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ABAAF264-C4A3-462B-B5D2-6815503895EF}" type="pres">
      <dgm:prSet presAssocID="{4E12A1F3-48CF-461C-AA7A-36C0039E39E2}" presName="node" presStyleLbl="node1" presStyleIdx="3" presStyleCnt="4" custScaleX="128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B5EF0-09A5-4AF1-AB10-106475DDFB64}" type="pres">
      <dgm:prSet presAssocID="{CBDAF468-2C1F-4F1D-BB58-E2CB231BF87B}" presName="sibTrans" presStyleLbl="sibTrans2D1" presStyleIdx="3" presStyleCnt="4"/>
      <dgm:spPr/>
      <dgm:t>
        <a:bodyPr/>
        <a:lstStyle/>
        <a:p>
          <a:endParaRPr lang="ru-RU"/>
        </a:p>
      </dgm:t>
    </dgm:pt>
    <dgm:pt modelId="{98864F70-2A44-4699-A4D5-4204C5FE194F}" type="pres">
      <dgm:prSet presAssocID="{CBDAF468-2C1F-4F1D-BB58-E2CB231BF87B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C64982DB-60F1-48CF-BCEC-D591C50BC40B}" type="presOf" srcId="{D98AECAA-395E-4E52-ABC8-547668401C04}" destId="{78E68B4D-2EA0-49C7-8A58-D79E733FF4AA}" srcOrd="1" destOrd="0" presId="urn:microsoft.com/office/officeart/2005/8/layout/cycle7"/>
    <dgm:cxn modelId="{60637836-6A7A-4FF7-94B8-C680A5AD1D56}" type="presOf" srcId="{89528705-19A0-4665-96DD-690D407A83BB}" destId="{B88F1341-010A-4EEA-8FEE-C9A7DAC47DE0}" srcOrd="0" destOrd="0" presId="urn:microsoft.com/office/officeart/2005/8/layout/cycle7"/>
    <dgm:cxn modelId="{684AEABE-8C02-475F-982C-779D9136C915}" type="presOf" srcId="{524F698C-191E-4049-BF23-CF54B00C373B}" destId="{15526BAE-7EBC-4967-8C3D-1B5ADE5E1CA2}" srcOrd="0" destOrd="0" presId="urn:microsoft.com/office/officeart/2005/8/layout/cycle7"/>
    <dgm:cxn modelId="{4EACE810-9FBD-46C6-BF82-0C1A0FD35049}" type="presOf" srcId="{CBDAF468-2C1F-4F1D-BB58-E2CB231BF87B}" destId="{98864F70-2A44-4699-A4D5-4204C5FE194F}" srcOrd="1" destOrd="0" presId="urn:microsoft.com/office/officeart/2005/8/layout/cycle7"/>
    <dgm:cxn modelId="{BE3D55A4-F27D-445E-8B3F-C6085DF7B5DB}" type="presOf" srcId="{7C5D6D35-2968-4A9D-9A42-B394B6FC815A}" destId="{D1E4107A-D425-434F-BDDD-2C5D92E8AD51}" srcOrd="1" destOrd="0" presId="urn:microsoft.com/office/officeart/2005/8/layout/cycle7"/>
    <dgm:cxn modelId="{8887FE7F-9B16-49A0-9269-FA869418A404}" type="presOf" srcId="{297EA51F-1757-43D2-B91E-1C9D78EB787A}" destId="{4B7597DD-B3A2-477F-9D83-1C91796C3F6C}" srcOrd="0" destOrd="0" presId="urn:microsoft.com/office/officeart/2005/8/layout/cycle7"/>
    <dgm:cxn modelId="{36ABE535-DD51-4682-AEE1-0BCB1872D78E}" type="presOf" srcId="{297EA51F-1757-43D2-B91E-1C9D78EB787A}" destId="{8CB39518-76BC-46E1-9E9F-794B191ED1E1}" srcOrd="1" destOrd="0" presId="urn:microsoft.com/office/officeart/2005/8/layout/cycle7"/>
    <dgm:cxn modelId="{4AC95063-F10E-4039-BC17-5B6E68EF3958}" srcId="{2EE5364C-768B-4635-BC65-39D66EDCDA1C}" destId="{89528705-19A0-4665-96DD-690D407A83BB}" srcOrd="2" destOrd="0" parTransId="{3AC27EA1-7100-435A-A03E-B1CD037D65B0}" sibTransId="{7C5D6D35-2968-4A9D-9A42-B394B6FC815A}"/>
    <dgm:cxn modelId="{004820E5-F1BE-4624-9BE3-2D6E4839D2F6}" type="presOf" srcId="{7C5D6D35-2968-4A9D-9A42-B394B6FC815A}" destId="{B353188E-B719-48C8-A960-CA60F849DDAB}" srcOrd="0" destOrd="0" presId="urn:microsoft.com/office/officeart/2005/8/layout/cycle7"/>
    <dgm:cxn modelId="{DB43FC4D-1706-4B6C-8157-56CB2FB9B9A4}" srcId="{2EE5364C-768B-4635-BC65-39D66EDCDA1C}" destId="{524F698C-191E-4049-BF23-CF54B00C373B}" srcOrd="1" destOrd="0" parTransId="{541B0D10-2F62-4BC9-AEE8-D6402A2E0FC7}" sibTransId="{D98AECAA-395E-4E52-ABC8-547668401C04}"/>
    <dgm:cxn modelId="{ECCB2BF1-DD1E-4D0A-BD7F-AAFAC8521004}" type="presOf" srcId="{4E12A1F3-48CF-461C-AA7A-36C0039E39E2}" destId="{ABAAF264-C4A3-462B-B5D2-6815503895EF}" srcOrd="0" destOrd="0" presId="urn:microsoft.com/office/officeart/2005/8/layout/cycle7"/>
    <dgm:cxn modelId="{59ACC96D-C47C-48B8-BCF3-92F2AF21E443}" srcId="{2EE5364C-768B-4635-BC65-39D66EDCDA1C}" destId="{980FA137-464F-49D2-96DE-D69240069150}" srcOrd="0" destOrd="0" parTransId="{98F8A5D9-3DAD-4813-AECD-EE86E4CA12CA}" sibTransId="{297EA51F-1757-43D2-B91E-1C9D78EB787A}"/>
    <dgm:cxn modelId="{30CCFC10-0D5C-4B32-B796-F1D69DE31C15}" type="presOf" srcId="{2EE5364C-768B-4635-BC65-39D66EDCDA1C}" destId="{05CC6A1D-FBE0-4BC7-8348-234FDD6C1FC4}" srcOrd="0" destOrd="0" presId="urn:microsoft.com/office/officeart/2005/8/layout/cycle7"/>
    <dgm:cxn modelId="{0FB226CA-22EB-4758-888E-D39D8A9DEA76}" type="presOf" srcId="{CBDAF468-2C1F-4F1D-BB58-E2CB231BF87B}" destId="{043B5EF0-09A5-4AF1-AB10-106475DDFB64}" srcOrd="0" destOrd="0" presId="urn:microsoft.com/office/officeart/2005/8/layout/cycle7"/>
    <dgm:cxn modelId="{2336B649-DD1E-4BAF-9DD8-E4A297BD6EE8}" srcId="{2EE5364C-768B-4635-BC65-39D66EDCDA1C}" destId="{4E12A1F3-48CF-461C-AA7A-36C0039E39E2}" srcOrd="3" destOrd="0" parTransId="{1EF1F3D5-0794-45AB-8F6C-AB0F59D3C30E}" sibTransId="{CBDAF468-2C1F-4F1D-BB58-E2CB231BF87B}"/>
    <dgm:cxn modelId="{FAF0BCF5-403A-4478-868D-2DC2E05F41F2}" type="presOf" srcId="{980FA137-464F-49D2-96DE-D69240069150}" destId="{155052A2-8700-4687-AE31-76822CF889F8}" srcOrd="0" destOrd="0" presId="urn:microsoft.com/office/officeart/2005/8/layout/cycle7"/>
    <dgm:cxn modelId="{AB8F2BC1-A518-47D3-BFF1-2785CD03066D}" type="presOf" srcId="{D98AECAA-395E-4E52-ABC8-547668401C04}" destId="{AA290833-A761-4CAD-BABE-B40386E2FF61}" srcOrd="0" destOrd="0" presId="urn:microsoft.com/office/officeart/2005/8/layout/cycle7"/>
    <dgm:cxn modelId="{B60ACBB9-EDF9-4420-B257-3641B4AD18BF}" type="presParOf" srcId="{05CC6A1D-FBE0-4BC7-8348-234FDD6C1FC4}" destId="{155052A2-8700-4687-AE31-76822CF889F8}" srcOrd="0" destOrd="0" presId="urn:microsoft.com/office/officeart/2005/8/layout/cycle7"/>
    <dgm:cxn modelId="{D4E7D3A0-FFD4-4D5F-9775-AE1B0F392678}" type="presParOf" srcId="{05CC6A1D-FBE0-4BC7-8348-234FDD6C1FC4}" destId="{4B7597DD-B3A2-477F-9D83-1C91796C3F6C}" srcOrd="1" destOrd="0" presId="urn:microsoft.com/office/officeart/2005/8/layout/cycle7"/>
    <dgm:cxn modelId="{A8399C51-BCA0-4275-9E78-1AB9CB8C5641}" type="presParOf" srcId="{4B7597DD-B3A2-477F-9D83-1C91796C3F6C}" destId="{8CB39518-76BC-46E1-9E9F-794B191ED1E1}" srcOrd="0" destOrd="0" presId="urn:microsoft.com/office/officeart/2005/8/layout/cycle7"/>
    <dgm:cxn modelId="{7B19EA7C-5C3D-4673-A4E1-2AA726DBA192}" type="presParOf" srcId="{05CC6A1D-FBE0-4BC7-8348-234FDD6C1FC4}" destId="{15526BAE-7EBC-4967-8C3D-1B5ADE5E1CA2}" srcOrd="2" destOrd="0" presId="urn:microsoft.com/office/officeart/2005/8/layout/cycle7"/>
    <dgm:cxn modelId="{DADDA2FF-7021-4133-AE64-FF4BDB510101}" type="presParOf" srcId="{05CC6A1D-FBE0-4BC7-8348-234FDD6C1FC4}" destId="{AA290833-A761-4CAD-BABE-B40386E2FF61}" srcOrd="3" destOrd="0" presId="urn:microsoft.com/office/officeart/2005/8/layout/cycle7"/>
    <dgm:cxn modelId="{868F215E-918B-44C6-BF8D-4B6C0DEFB8F2}" type="presParOf" srcId="{AA290833-A761-4CAD-BABE-B40386E2FF61}" destId="{78E68B4D-2EA0-49C7-8A58-D79E733FF4AA}" srcOrd="0" destOrd="0" presId="urn:microsoft.com/office/officeart/2005/8/layout/cycle7"/>
    <dgm:cxn modelId="{C208BF19-4DF9-4769-909B-B39300D3E016}" type="presParOf" srcId="{05CC6A1D-FBE0-4BC7-8348-234FDD6C1FC4}" destId="{B88F1341-010A-4EEA-8FEE-C9A7DAC47DE0}" srcOrd="4" destOrd="0" presId="urn:microsoft.com/office/officeart/2005/8/layout/cycle7"/>
    <dgm:cxn modelId="{D9E9B300-334F-4C7C-964F-700E9BA4C7EC}" type="presParOf" srcId="{05CC6A1D-FBE0-4BC7-8348-234FDD6C1FC4}" destId="{B353188E-B719-48C8-A960-CA60F849DDAB}" srcOrd="5" destOrd="0" presId="urn:microsoft.com/office/officeart/2005/8/layout/cycle7"/>
    <dgm:cxn modelId="{83869719-8A83-4096-A084-C4A406138C78}" type="presParOf" srcId="{B353188E-B719-48C8-A960-CA60F849DDAB}" destId="{D1E4107A-D425-434F-BDDD-2C5D92E8AD51}" srcOrd="0" destOrd="0" presId="urn:microsoft.com/office/officeart/2005/8/layout/cycle7"/>
    <dgm:cxn modelId="{477D7237-E7E3-421E-8A4C-3FE4F1825B1B}" type="presParOf" srcId="{05CC6A1D-FBE0-4BC7-8348-234FDD6C1FC4}" destId="{ABAAF264-C4A3-462B-B5D2-6815503895EF}" srcOrd="6" destOrd="0" presId="urn:microsoft.com/office/officeart/2005/8/layout/cycle7"/>
    <dgm:cxn modelId="{7690E195-D878-4685-818D-62AE2D4734F3}" type="presParOf" srcId="{05CC6A1D-FBE0-4BC7-8348-234FDD6C1FC4}" destId="{043B5EF0-09A5-4AF1-AB10-106475DDFB64}" srcOrd="7" destOrd="0" presId="urn:microsoft.com/office/officeart/2005/8/layout/cycle7"/>
    <dgm:cxn modelId="{5437F7BF-A07F-4B9A-8622-887D4F798AFA}" type="presParOf" srcId="{043B5EF0-09A5-4AF1-AB10-106475DDFB64}" destId="{98864F70-2A44-4699-A4D5-4204C5FE194F}" srcOrd="0" destOrd="0" presId="urn:microsoft.com/office/officeart/2005/8/layout/cycle7"/>
  </dgm:cxnLst>
  <dgm:bg>
    <a:effectLst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A0323-32A9-435A-9708-4F9E0D2FB6E6}">
      <dsp:nvSpPr>
        <dsp:cNvPr id="0" name=""/>
        <dsp:cNvSpPr/>
      </dsp:nvSpPr>
      <dsp:spPr>
        <a:xfrm rot="20221937">
          <a:off x="515077" y="1304667"/>
          <a:ext cx="5614216" cy="103654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194B3-754B-4B30-9019-85EEB5AF2F25}">
      <dsp:nvSpPr>
        <dsp:cNvPr id="0" name=""/>
        <dsp:cNvSpPr/>
      </dsp:nvSpPr>
      <dsp:spPr>
        <a:xfrm>
          <a:off x="7016080" y="4664421"/>
          <a:ext cx="171754" cy="171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5C86B-B314-44B2-B908-93B9081C3330}">
      <dsp:nvSpPr>
        <dsp:cNvPr id="0" name=""/>
        <dsp:cNvSpPr/>
      </dsp:nvSpPr>
      <dsp:spPr>
        <a:xfrm>
          <a:off x="851918" y="3493805"/>
          <a:ext cx="2066388" cy="1110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0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Georgia" pitchFamily="18" charset="0"/>
            </a:rPr>
            <a:t>Изменение режима дня</a:t>
          </a:r>
          <a:endParaRPr lang="ru-RU" sz="2000" b="1" kern="1200" dirty="0">
            <a:latin typeface="Georgia" pitchFamily="18" charset="0"/>
          </a:endParaRPr>
        </a:p>
      </dsp:txBody>
      <dsp:txXfrm>
        <a:off x="851918" y="3493805"/>
        <a:ext cx="2066388" cy="1110805"/>
      </dsp:txXfrm>
    </dsp:sp>
    <dsp:sp modelId="{59402CD2-B7AD-4B58-AB7F-0F4D4FFB969B}">
      <dsp:nvSpPr>
        <dsp:cNvPr id="0" name=""/>
        <dsp:cNvSpPr/>
      </dsp:nvSpPr>
      <dsp:spPr>
        <a:xfrm>
          <a:off x="7088088" y="4736432"/>
          <a:ext cx="268833" cy="268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FA781-B6A8-450E-B270-D486843CDE15}">
      <dsp:nvSpPr>
        <dsp:cNvPr id="0" name=""/>
        <dsp:cNvSpPr/>
      </dsp:nvSpPr>
      <dsp:spPr>
        <a:xfrm>
          <a:off x="89914" y="1360214"/>
          <a:ext cx="1741284" cy="855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449" tIns="0" rIns="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Georgia" pitchFamily="18" charset="0"/>
            </a:rPr>
            <a:t>Изменение характера питания</a:t>
          </a:r>
          <a:endParaRPr lang="ru-RU" sz="2000" b="1" kern="1200" dirty="0">
            <a:latin typeface="Georgia" pitchFamily="18" charset="0"/>
          </a:endParaRPr>
        </a:p>
      </dsp:txBody>
      <dsp:txXfrm>
        <a:off x="89914" y="1360214"/>
        <a:ext cx="1741284" cy="855076"/>
      </dsp:txXfrm>
    </dsp:sp>
    <dsp:sp modelId="{047A59D0-C5BE-42B6-B952-39476BCB6AB8}">
      <dsp:nvSpPr>
        <dsp:cNvPr id="0" name=""/>
        <dsp:cNvSpPr/>
      </dsp:nvSpPr>
      <dsp:spPr>
        <a:xfrm>
          <a:off x="7088089" y="4592413"/>
          <a:ext cx="358444" cy="358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21B9F-3D3F-49E3-AFD4-AE15FEBBDAA8}">
      <dsp:nvSpPr>
        <dsp:cNvPr id="0" name=""/>
        <dsp:cNvSpPr/>
      </dsp:nvSpPr>
      <dsp:spPr>
        <a:xfrm>
          <a:off x="2452121" y="2427005"/>
          <a:ext cx="2995717" cy="1491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93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Georgia" pitchFamily="18" charset="0"/>
            </a:rPr>
            <a:t>Несформиро-ванность навыков общения</a:t>
          </a:r>
          <a:endParaRPr lang="ru-RU" sz="1800" b="1" kern="1200" dirty="0">
            <a:latin typeface="Georgia" pitchFamily="18" charset="0"/>
          </a:endParaRPr>
        </a:p>
      </dsp:txBody>
      <dsp:txXfrm>
        <a:off x="2452121" y="2427005"/>
        <a:ext cx="2995717" cy="1491801"/>
      </dsp:txXfrm>
    </dsp:sp>
    <dsp:sp modelId="{D4B2396E-7C11-4CFD-8D1F-5CD0944AF6B3}">
      <dsp:nvSpPr>
        <dsp:cNvPr id="0" name=""/>
        <dsp:cNvSpPr/>
      </dsp:nvSpPr>
      <dsp:spPr>
        <a:xfrm>
          <a:off x="6944074" y="4592417"/>
          <a:ext cx="462991" cy="462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20187-45A6-4E06-AB0B-C4502C941641}">
      <dsp:nvSpPr>
        <dsp:cNvPr id="0" name=""/>
        <dsp:cNvSpPr/>
      </dsp:nvSpPr>
      <dsp:spPr>
        <a:xfrm>
          <a:off x="1232915" y="64815"/>
          <a:ext cx="2651744" cy="129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29" tIns="0" rIns="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Georgia" pitchFamily="18" charset="0"/>
            </a:rPr>
            <a:t>Изменение окружающей среды</a:t>
          </a:r>
          <a:endParaRPr lang="ru-RU" sz="2000" b="1" kern="1200" dirty="0">
            <a:latin typeface="Georgia" pitchFamily="18" charset="0"/>
          </a:endParaRPr>
        </a:p>
      </dsp:txBody>
      <dsp:txXfrm>
        <a:off x="1232915" y="64815"/>
        <a:ext cx="2651744" cy="1298260"/>
      </dsp:txXfrm>
    </dsp:sp>
    <dsp:sp modelId="{4218DB79-E948-43F7-B323-B4CBC8B021AF}">
      <dsp:nvSpPr>
        <dsp:cNvPr id="0" name=""/>
        <dsp:cNvSpPr/>
      </dsp:nvSpPr>
      <dsp:spPr>
        <a:xfrm>
          <a:off x="6872063" y="4481514"/>
          <a:ext cx="589940" cy="589940"/>
        </a:xfrm>
        <a:prstGeom prst="actionButtonBlank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A14D8-6489-492E-B98F-EF6A64CE0465}">
      <dsp:nvSpPr>
        <dsp:cNvPr id="0" name=""/>
        <dsp:cNvSpPr/>
      </dsp:nvSpPr>
      <dsp:spPr>
        <a:xfrm>
          <a:off x="4357112" y="1817398"/>
          <a:ext cx="2164065" cy="984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59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Georgia" pitchFamily="18" charset="0"/>
            </a:rPr>
            <a:t>Тревожность родителей</a:t>
          </a:r>
          <a:endParaRPr lang="ru-RU" sz="2000" b="1" kern="1200" dirty="0">
            <a:latin typeface="Georgia" pitchFamily="18" charset="0"/>
          </a:endParaRPr>
        </a:p>
      </dsp:txBody>
      <dsp:txXfrm>
        <a:off x="4357112" y="1817398"/>
        <a:ext cx="2164065" cy="984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6EE51-0F73-4A83-8446-BFEC773C4516}">
      <dsp:nvSpPr>
        <dsp:cNvPr id="0" name=""/>
        <dsp:cNvSpPr/>
      </dsp:nvSpPr>
      <dsp:spPr>
        <a:xfrm>
          <a:off x="1571281" y="65208"/>
          <a:ext cx="4518463" cy="4518463"/>
        </a:xfrm>
        <a:prstGeom prst="circularArrow">
          <a:avLst>
            <a:gd name="adj1" fmla="val 5274"/>
            <a:gd name="adj2" fmla="val 312630"/>
            <a:gd name="adj3" fmla="val 13455240"/>
            <a:gd name="adj4" fmla="val 17595749"/>
            <a:gd name="adj5" fmla="val 5477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3DA5463-CF4A-44BC-9E29-5754317460DF}">
      <dsp:nvSpPr>
        <dsp:cNvPr id="0" name=""/>
        <dsp:cNvSpPr/>
      </dsp:nvSpPr>
      <dsp:spPr>
        <a:xfrm>
          <a:off x="2635554" y="359707"/>
          <a:ext cx="2431487" cy="1162182"/>
        </a:xfrm>
        <a:prstGeom prst="roundRect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Приобретение и изучение инновационной методической литературы</a:t>
          </a:r>
          <a:endParaRPr lang="ru-RU" sz="2000" b="1" kern="1200" dirty="0"/>
        </a:p>
      </dsp:txBody>
      <dsp:txXfrm>
        <a:off x="2692287" y="416440"/>
        <a:ext cx="2318021" cy="1048716"/>
      </dsp:txXfrm>
    </dsp:sp>
    <dsp:sp modelId="{F8D89026-27C8-40C9-8131-DA8D8DA4813B}">
      <dsp:nvSpPr>
        <dsp:cNvPr id="0" name=""/>
        <dsp:cNvSpPr/>
      </dsp:nvSpPr>
      <dsp:spPr>
        <a:xfrm>
          <a:off x="3703301" y="1666473"/>
          <a:ext cx="2771626" cy="765140"/>
        </a:xfrm>
        <a:prstGeom prst="roundRect">
          <a:avLst/>
        </a:prstGeom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Подбор диагностических карт, анкет для родителей</a:t>
          </a:r>
          <a:endParaRPr lang="ru-RU" sz="2000" b="1" kern="1200" dirty="0"/>
        </a:p>
      </dsp:txBody>
      <dsp:txXfrm>
        <a:off x="3740652" y="1703824"/>
        <a:ext cx="2696924" cy="690438"/>
      </dsp:txXfrm>
    </dsp:sp>
    <dsp:sp modelId="{84E7F979-96BB-4532-9A03-DB3F714C7BE4}">
      <dsp:nvSpPr>
        <dsp:cNvPr id="0" name=""/>
        <dsp:cNvSpPr/>
      </dsp:nvSpPr>
      <dsp:spPr>
        <a:xfrm>
          <a:off x="3351040" y="2501732"/>
          <a:ext cx="3123887" cy="929283"/>
        </a:xfrm>
        <a:prstGeom prst="roundRect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Составление перспективного плана работы с детьми, родителями, педагогами</a:t>
          </a:r>
          <a:endParaRPr lang="ru-RU" sz="2000" b="1" kern="1200" dirty="0"/>
        </a:p>
      </dsp:txBody>
      <dsp:txXfrm>
        <a:off x="3396404" y="2547096"/>
        <a:ext cx="3033159" cy="838555"/>
      </dsp:txXfrm>
    </dsp:sp>
    <dsp:sp modelId="{5738297F-1442-4291-B25E-B64E2ECEC8AF}">
      <dsp:nvSpPr>
        <dsp:cNvPr id="0" name=""/>
        <dsp:cNvSpPr/>
      </dsp:nvSpPr>
      <dsp:spPr>
        <a:xfrm>
          <a:off x="2156916" y="3513773"/>
          <a:ext cx="2184474" cy="879479"/>
        </a:xfrm>
        <a:prstGeom prst="roundRect">
          <a:avLst/>
        </a:prstGeom>
        <a:gradFill rotWithShape="0">
          <a:gsLst>
            <a:gs pos="0">
              <a:srgbClr val="92D050"/>
            </a:gs>
            <a:gs pos="80000">
              <a:schemeClr val="accent3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Анкетирование родителей,   прогнозирование результатов</a:t>
          </a:r>
          <a:endParaRPr lang="ru-RU" sz="2000" b="1" kern="1200" dirty="0"/>
        </a:p>
      </dsp:txBody>
      <dsp:txXfrm>
        <a:off x="2199849" y="3556706"/>
        <a:ext cx="2098608" cy="793613"/>
      </dsp:txXfrm>
    </dsp:sp>
    <dsp:sp modelId="{59E033BA-7544-45C8-9ACA-63459E130A61}">
      <dsp:nvSpPr>
        <dsp:cNvPr id="0" name=""/>
        <dsp:cNvSpPr/>
      </dsp:nvSpPr>
      <dsp:spPr>
        <a:xfrm>
          <a:off x="785078" y="2383949"/>
          <a:ext cx="1884060" cy="971609"/>
        </a:xfrm>
        <a:prstGeom prst="roundRect">
          <a:avLst/>
        </a:prstGeom>
        <a:gradFill rotWithShape="0">
          <a:gsLst>
            <a:gs pos="0">
              <a:srgbClr val="7030A0"/>
            </a:gs>
            <a:gs pos="80000">
              <a:schemeClr val="accent3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Создание предметно-развивающей среды</a:t>
          </a:r>
          <a:endParaRPr lang="ru-RU" sz="2000" b="1" kern="1200" dirty="0"/>
        </a:p>
      </dsp:txBody>
      <dsp:txXfrm>
        <a:off x="832508" y="2431379"/>
        <a:ext cx="1789200" cy="876749"/>
      </dsp:txXfrm>
    </dsp:sp>
    <dsp:sp modelId="{52D106EE-F915-4087-95D1-AE7DD1C5EF17}">
      <dsp:nvSpPr>
        <dsp:cNvPr id="0" name=""/>
        <dsp:cNvSpPr/>
      </dsp:nvSpPr>
      <dsp:spPr>
        <a:xfrm>
          <a:off x="0" y="1311185"/>
          <a:ext cx="2666379" cy="967886"/>
        </a:xfrm>
        <a:prstGeom prst="roundRect">
          <a:avLst/>
        </a:prstGeom>
        <a:gradFill rotWithShape="0">
          <a:gsLst>
            <a:gs pos="0">
              <a:srgbClr val="FFC000"/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Составление и подбор творческих занятий,  игр, материалов, рекомендаций по теме</a:t>
          </a:r>
          <a:endParaRPr lang="ru-RU" sz="2000" b="1" kern="1200" dirty="0"/>
        </a:p>
      </dsp:txBody>
      <dsp:txXfrm>
        <a:off x="47248" y="1358433"/>
        <a:ext cx="2571883" cy="873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052A2-8700-4687-AE31-76822CF889F8}">
      <dsp:nvSpPr>
        <dsp:cNvPr id="0" name=""/>
        <dsp:cNvSpPr/>
      </dsp:nvSpPr>
      <dsp:spPr>
        <a:xfrm>
          <a:off x="1351629" y="-80589"/>
          <a:ext cx="1867957" cy="5940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Постепенное  заполнение группы</a:t>
          </a:r>
          <a:endParaRPr lang="ru-RU" sz="2000" b="1" kern="1200" dirty="0"/>
        </a:p>
      </dsp:txBody>
      <dsp:txXfrm>
        <a:off x="1369029" y="-63189"/>
        <a:ext cx="1833157" cy="559266"/>
      </dsp:txXfrm>
    </dsp:sp>
    <dsp:sp modelId="{4B7597DD-B3A2-477F-9D83-1C91796C3F6C}">
      <dsp:nvSpPr>
        <dsp:cNvPr id="0" name=""/>
        <dsp:cNvSpPr/>
      </dsp:nvSpPr>
      <dsp:spPr>
        <a:xfrm rot="2700000">
          <a:off x="2638087" y="683905"/>
          <a:ext cx="437890" cy="2079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700464" y="725490"/>
        <a:ext cx="313136" cy="124753"/>
      </dsp:txXfrm>
    </dsp:sp>
    <dsp:sp modelId="{15526BAE-7EBC-4967-8C3D-1B5ADE5E1CA2}">
      <dsp:nvSpPr>
        <dsp:cNvPr id="0" name=""/>
        <dsp:cNvSpPr/>
      </dsp:nvSpPr>
      <dsp:spPr>
        <a:xfrm>
          <a:off x="2625564" y="1062258"/>
          <a:ext cx="1605784" cy="5940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Гибкий режим пребывания</a:t>
          </a:r>
          <a:endParaRPr lang="ru-RU" sz="2000" b="1" kern="1200" dirty="0"/>
        </a:p>
      </dsp:txBody>
      <dsp:txXfrm>
        <a:off x="2642964" y="1079658"/>
        <a:ext cx="1570984" cy="559266"/>
      </dsp:txXfrm>
    </dsp:sp>
    <dsp:sp modelId="{AA290833-A761-4CAD-BABE-B40386E2FF61}">
      <dsp:nvSpPr>
        <dsp:cNvPr id="0" name=""/>
        <dsp:cNvSpPr/>
      </dsp:nvSpPr>
      <dsp:spPr>
        <a:xfrm rot="8100000">
          <a:off x="2718956" y="1745884"/>
          <a:ext cx="437890" cy="2079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2781333" y="1787469"/>
        <a:ext cx="313136" cy="124753"/>
      </dsp:txXfrm>
    </dsp:sp>
    <dsp:sp modelId="{B88F1341-010A-4EEA-8FEE-C9A7DAC47DE0}">
      <dsp:nvSpPr>
        <dsp:cNvPr id="0" name=""/>
        <dsp:cNvSpPr/>
      </dsp:nvSpPr>
      <dsp:spPr>
        <a:xfrm>
          <a:off x="1312831" y="2043368"/>
          <a:ext cx="1945554" cy="9175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Учет индивидуальных особенностей</a:t>
          </a:r>
          <a:endParaRPr lang="ru-RU" sz="2000" b="1" kern="1200" dirty="0"/>
        </a:p>
      </dsp:txBody>
      <dsp:txXfrm>
        <a:off x="1339705" y="2070242"/>
        <a:ext cx="1891806" cy="863793"/>
      </dsp:txXfrm>
    </dsp:sp>
    <dsp:sp modelId="{B353188E-B719-48C8-A960-CA60F849DDAB}">
      <dsp:nvSpPr>
        <dsp:cNvPr id="0" name=""/>
        <dsp:cNvSpPr/>
      </dsp:nvSpPr>
      <dsp:spPr>
        <a:xfrm rot="13500000">
          <a:off x="1414370" y="1745884"/>
          <a:ext cx="437890" cy="2079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1476747" y="1787469"/>
        <a:ext cx="313136" cy="124753"/>
      </dsp:txXfrm>
    </dsp:sp>
    <dsp:sp modelId="{ABAAF264-C4A3-462B-B5D2-6815503895EF}">
      <dsp:nvSpPr>
        <dsp:cNvPr id="0" name=""/>
        <dsp:cNvSpPr/>
      </dsp:nvSpPr>
      <dsp:spPr>
        <a:xfrm>
          <a:off x="377164" y="1062258"/>
          <a:ext cx="1531193" cy="5940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Контроль состояния ребенка</a:t>
          </a:r>
          <a:endParaRPr lang="ru-RU" sz="2000" b="1" kern="1200" dirty="0"/>
        </a:p>
      </dsp:txBody>
      <dsp:txXfrm>
        <a:off x="394564" y="1079658"/>
        <a:ext cx="1496393" cy="559266"/>
      </dsp:txXfrm>
    </dsp:sp>
    <dsp:sp modelId="{043B5EF0-09A5-4AF1-AB10-106475DDFB64}">
      <dsp:nvSpPr>
        <dsp:cNvPr id="0" name=""/>
        <dsp:cNvSpPr/>
      </dsp:nvSpPr>
      <dsp:spPr>
        <a:xfrm rot="18900000">
          <a:off x="1495239" y="683905"/>
          <a:ext cx="437890" cy="2079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557616" y="725490"/>
        <a:ext cx="313136" cy="124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84812-7101-44B5-B2B9-351F027599FE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482E0-0A87-42E5-A06B-2AF05B1C6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22746-52FB-4508-A3E7-E747D871AADD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AA154-BA2F-4F64-BDE6-C5166C20C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E5E87-788D-468F-880D-F8672A2518F5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B2B1A-6597-4667-8C92-029E07EBB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A849F-59C9-498F-96E9-B15DE82CA905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43C7-132A-43C6-ABD2-8B0018884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BC4B5-A49C-4BD1-AC35-AA95528023F7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88D92-BF61-4185-A16D-CC7474CA1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511A8-39BA-492B-B800-5F76F61C23D4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CB7F5-0A5F-4437-91D1-739416C06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1C5FC-D0CB-4F74-B4E8-1C09167FA71F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D890A-B659-4952-9352-1EA39F088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7218F-0045-46BB-886D-3693D84E75B1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FCB8-EF20-4614-8C3F-4AF66BD96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BE2BC-B235-4F4B-910F-35080E24B967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AD223-635E-433F-8398-75479B25B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9602-F172-43D2-B33C-D8C15E92D228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4A6C4-3027-4DE9-A770-433E9F7BE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B1FD3-56B1-4468-A06D-91C96B7A7DE5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800B-6675-4EBD-AEE0-F370B0204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994C17-EC74-42CA-A6A7-FCDC7B673CBE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6CC5D2-CAC5-4A04-BF41-5C3184968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85a28_afbca696_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4346" y="0"/>
            <a:ext cx="2286016" cy="1684433"/>
          </a:xfrm>
          <a:prstGeom prst="rect">
            <a:avLst/>
          </a:prstGeom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772400" cy="2643205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по</a:t>
            </a:r>
            <a:b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адаптации детей раннего </a:t>
            </a:r>
            <a:b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возраста к условиям ДОУ</a:t>
            </a:r>
            <a:b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 детский сад хожу без слез»</a:t>
            </a:r>
            <a:b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 группа раннего возраста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endParaRPr lang="ru-RU" dirty="0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57158" y="4000504"/>
            <a:ext cx="4929222" cy="2143140"/>
          </a:xfrm>
        </p:spPr>
        <p:txBody>
          <a:bodyPr rtlCol="0"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МКДОУ № 4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Заборо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лия Сергеевна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106161-thum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3786190"/>
            <a:ext cx="3950467" cy="275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928802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19" y="808807"/>
            <a:ext cx="5270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этап - основной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82192501"/>
              </p:ext>
            </p:extLst>
          </p:nvPr>
        </p:nvGraphicFramePr>
        <p:xfrm>
          <a:off x="2303462" y="1950833"/>
          <a:ext cx="4608513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19" y="1429558"/>
            <a:ext cx="2255666" cy="3007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2173828" cy="28984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620688"/>
            <a:ext cx="4820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средства работы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143908"/>
            <a:ext cx="8008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Игровая деятельность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Дидактические игры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Занятия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Пальчиковые игры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1559667" cy="2079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67347"/>
            <a:ext cx="1977357" cy="2636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2771587" cy="36954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28343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hangingPunct="0">
              <a:buFontTx/>
              <a:buChar char="•"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проведенной работы;</a:t>
            </a:r>
          </a:p>
          <a:p>
            <a:pPr lvl="0" indent="449263" algn="just" eaLnBrk="0" hangingPunct="0">
              <a:buFontTx/>
              <a:buChar char="•"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диагностика адаптации детей к условиям ДОУ;</a:t>
            </a:r>
          </a:p>
          <a:p>
            <a:pPr lvl="0" indent="449263" algn="just" eaLnBrk="0" hangingPunct="0">
              <a:buFontTx/>
              <a:buChar char="•"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проекта для педагогов и родителей;</a:t>
            </a:r>
          </a:p>
          <a:p>
            <a:pPr lvl="0" indent="449263" algn="just" eaLnBrk="0" hangingPunct="0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окончании адаптации всех детей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педагог- психолог совместно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воспитателями проводят обработку адаптационных листов, карт нервно-психического развития и на основании критериев степени адаптации определяют уровень адаптации в группе.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/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результатам адаптации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совещание, на котором воспитатели и медсестра отчитываются о проделанной работе и проводят анализ адаптации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692696"/>
            <a:ext cx="521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этап- заключительный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уровня адаптации детей к условиям детского сада: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адаптации 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уровень адаптации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адаптации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98344"/>
            <a:ext cx="2283718" cy="3044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56992"/>
            <a:ext cx="3683901" cy="27629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74035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3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Вид, тип проекта: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групповой, краткосрочный (сентябрь, октябрь, ноябрь)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lnSpc>
                <a:spcPct val="150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поступающие воспитанники и их родители, воспитатели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руководитель,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медсестра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96952"/>
            <a:ext cx="4032448" cy="24251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357166"/>
            <a:ext cx="4214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32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endParaRPr lang="ru-RU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71472" y="1071546"/>
            <a:ext cx="792961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Традиционно под адаптацией понимается процесс вхождения человека в новую для него среду и приспособление к её условиям. Это универсальное явление всего живого, которое можно наблюдать как в растительном, так и в животном мире. Адаптация является активным процессом, приводящим к позитивным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адаптированность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т.е. совокупность всех полезных изменений организма и психики) результатом, или негативным (стресс). При этом выделяются два основных критерия успешной адаптации: внутренний комфорт (эмоциональная удовлетворённость) и внешняя адекватность поведения (способность легко и точно выполнять новые требования). С приходом в ясли у ребёнка начинается новый этап в его жизни.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7898" y="841067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2"/>
          <p:cNvSpPr>
            <a:spLocks noChangeArrowheads="1"/>
          </p:cNvSpPr>
          <p:nvPr/>
        </p:nvSpPr>
        <p:spPr bwMode="auto">
          <a:xfrm>
            <a:off x="7092280" y="1412776"/>
            <a:ext cx="43377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000" b="1" dirty="0">
                <a:solidFill>
                  <a:schemeClr val="bg1"/>
                </a:solidFill>
              </a:rPr>
              <a:t>стресс</a:t>
            </a:r>
          </a:p>
          <a:p>
            <a:r>
              <a:rPr lang="ru-RU" altLang="ru-RU" sz="2000" b="1" dirty="0">
                <a:solidFill>
                  <a:schemeClr val="bg1"/>
                </a:solidFill>
              </a:rPr>
              <a:t>ребенка</a:t>
            </a:r>
            <a:br>
              <a:rPr lang="ru-RU" altLang="ru-RU" sz="2000" b="1" dirty="0">
                <a:solidFill>
                  <a:schemeClr val="bg1"/>
                </a:solidFill>
              </a:rPr>
            </a:b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16387" name="WordArt 24"/>
          <p:cNvSpPr>
            <a:spLocks noChangeArrowheads="1" noChangeShapeType="1" noTextEdit="1"/>
          </p:cNvSpPr>
          <p:nvPr/>
        </p:nvSpPr>
        <p:spPr bwMode="auto">
          <a:xfrm>
            <a:off x="1692275" y="404813"/>
            <a:ext cx="512127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200" kern="10" dirty="0">
              <a:ln w="9525">
                <a:noFill/>
                <a:round/>
                <a:headEnd/>
                <a:tailEnd/>
              </a:ln>
              <a:solidFill>
                <a:srgbClr val="2777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hlinkClick r:id="" action="ppaction://noaction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val="179887921"/>
              </p:ext>
            </p:extLst>
          </p:nvPr>
        </p:nvGraphicFramePr>
        <p:xfrm>
          <a:off x="76200" y="1212850"/>
          <a:ext cx="7467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9" name="Содержимое 2"/>
          <p:cNvSpPr>
            <a:spLocks/>
          </p:cNvSpPr>
          <p:nvPr/>
        </p:nvSpPr>
        <p:spPr bwMode="auto">
          <a:xfrm>
            <a:off x="1619250" y="1268413"/>
            <a:ext cx="51943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1925" indent="18891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altLang="ru-RU" sz="320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548680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45632"/>
            <a:ext cx="237626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642918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 ПРОЕКТА: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помощь детям в адаптации к условиям дошкольного образовательного учреждения.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27913"/>
            <a:ext cx="3291830" cy="43891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7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    ПРОЕКТА: </a:t>
            </a:r>
          </a:p>
          <a:p>
            <a:pPr algn="ctr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1131662"/>
            <a:ext cx="803354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Создавать условия для организации адаптации детей раннего возраста к условиям дошкольного образовательного учреждения;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Преодоление стрессовых состояний у детей раннего возраста в период адаптации к детскому саду;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Формирование активной позиции родителей по отношению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процессу адаптации детей.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428604"/>
            <a:ext cx="521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ОЖИДАЕМЫЙ   РЕЗУЛЬТАТ: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357298"/>
            <a:ext cx="77867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Успешное прохождение детьми  адаптационного периода с высокой вероятностью  легкой и средней степени адаптации.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800" dirty="0"/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Сформированное доброжелательное отношение родителей к группе, которую будет посещать ребенок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родителей с целью формирования единого подхода к соблюдению режима дня, вопросам воспитания детей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Тесный эмоциональный контакт между воспитателями и детьми.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4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87159970"/>
              </p:ext>
            </p:extLst>
          </p:nvPr>
        </p:nvGraphicFramePr>
        <p:xfrm>
          <a:off x="1334536" y="1172440"/>
          <a:ext cx="6474928" cy="451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63688" y="548680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 – подготовительный.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8" name="Picture 2" descr="C:\Users\кирилл\Desktop\группа\IMG_20160120_1551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786" y="987261"/>
            <a:ext cx="3214110" cy="17118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978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Предметно – развивающая среда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 2-3 лет</a:t>
            </a:r>
          </a:p>
        </p:txBody>
      </p:sp>
      <p:pic>
        <p:nvPicPr>
          <p:cNvPr id="4100" name="Picture 4" descr="C:\Users\кирилл\Desktop\группа\IMG_20160119_0907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786" y="2711036"/>
            <a:ext cx="3214110" cy="18695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кирилл\Desktop\группа\IMG_20160119_0919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60386" y="1037731"/>
            <a:ext cx="2054950" cy="35698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кирилл\Desktop\группа\IMG_20151202_0947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786" y="4606621"/>
            <a:ext cx="3214110" cy="17949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кирилл\Desktop\группа\IMG_20151203_07525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6954" y="1018926"/>
            <a:ext cx="2053591" cy="3588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ирилл\Desktop\группа\IMG_20151202_16064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6954" y="4569090"/>
            <a:ext cx="3681390" cy="1889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7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6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26</Template>
  <TotalTime>574</TotalTime>
  <Words>469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26</vt:lpstr>
      <vt:lpstr> Проект по адаптации детей раннего  возраста к условиям ДОУ «В детский сад хожу без слез» Первая группа раннего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«Адаптация детей раннего возраста  к условиям ДОУ»</dc:title>
  <dc:creator>Имя</dc:creator>
  <cp:lastModifiedBy>dg</cp:lastModifiedBy>
  <cp:revision>52</cp:revision>
  <dcterms:created xsi:type="dcterms:W3CDTF">2015-08-15T04:55:59Z</dcterms:created>
  <dcterms:modified xsi:type="dcterms:W3CDTF">2019-11-15T07:23:33Z</dcterms:modified>
</cp:coreProperties>
</file>