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5" r:id="rId11"/>
    <p:sldId id="264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C3E0-BC2F-4F26-A0EA-0D948B429CD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964-2BFA-4570-A1B3-D464F0A3F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8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C3E0-BC2F-4F26-A0EA-0D948B429CD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964-2BFA-4570-A1B3-D464F0A3F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2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C3E0-BC2F-4F26-A0EA-0D948B429CD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964-2BFA-4570-A1B3-D464F0A3F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1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C3E0-BC2F-4F26-A0EA-0D948B429CD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964-2BFA-4570-A1B3-D464F0A3F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3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C3E0-BC2F-4F26-A0EA-0D948B429CD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964-2BFA-4570-A1B3-D464F0A3F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2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C3E0-BC2F-4F26-A0EA-0D948B429CD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964-2BFA-4570-A1B3-D464F0A3F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0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C3E0-BC2F-4F26-A0EA-0D948B429CD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964-2BFA-4570-A1B3-D464F0A3F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C3E0-BC2F-4F26-A0EA-0D948B429CD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964-2BFA-4570-A1B3-D464F0A3F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6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C3E0-BC2F-4F26-A0EA-0D948B429CD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964-2BFA-4570-A1B3-D464F0A3F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2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C3E0-BC2F-4F26-A0EA-0D948B429CD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964-2BFA-4570-A1B3-D464F0A3F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1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C3E0-BC2F-4F26-A0EA-0D948B429CD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F964-2BFA-4570-A1B3-D464F0A3F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9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C3E0-BC2F-4F26-A0EA-0D948B429CD5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F964-2BFA-4570-A1B3-D464F0A3F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6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52046"/>
            <a:ext cx="7704856" cy="917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    </a:t>
            </a:r>
            <a:r>
              <a:rPr lang="ru-RU" sz="4400" dirty="0" smtClean="0">
                <a:solidFill>
                  <a:srgbClr val="0070C0"/>
                </a:solidFill>
              </a:rPr>
              <a:t>«Проект – </a:t>
            </a:r>
            <a:r>
              <a:rPr lang="ru-RU" sz="4400" dirty="0" err="1" smtClean="0">
                <a:solidFill>
                  <a:srgbClr val="0070C0"/>
                </a:solidFill>
              </a:rPr>
              <a:t>Лепбук</a:t>
            </a:r>
            <a:r>
              <a:rPr lang="ru-RU" sz="4400" dirty="0" smtClean="0">
                <a:solidFill>
                  <a:srgbClr val="0070C0"/>
                </a:solidFill>
              </a:rPr>
              <a:t>. Птички». </a:t>
            </a:r>
          </a:p>
          <a:p>
            <a:endParaRPr lang="ru-RU" sz="4400" dirty="0">
              <a:solidFill>
                <a:srgbClr val="0070C0"/>
              </a:solidFill>
            </a:endParaRPr>
          </a:p>
          <a:p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        </a:t>
            </a:r>
            <a:r>
              <a:rPr lang="ru-RU" sz="3200" dirty="0" smtClean="0">
                <a:solidFill>
                  <a:srgbClr val="FF0000"/>
                </a:solidFill>
              </a:rPr>
              <a:t>Вторая группа раннего возраста.</a:t>
            </a: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      </a:t>
            </a:r>
            <a:r>
              <a:rPr lang="ru-RU" sz="3200" dirty="0" smtClean="0">
                <a:solidFill>
                  <a:srgbClr val="7030A0"/>
                </a:solidFill>
              </a:rPr>
              <a:t>Номинация: «Птички – методички».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   Воспитатель МКДОУ д/с №4 г.Заволжск.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          Заборова Юлия Сергеевна.</a:t>
            </a:r>
          </a:p>
          <a:p>
            <a:endParaRPr lang="ru-RU" sz="3200" dirty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                              2020г.</a:t>
            </a:r>
          </a:p>
          <a:p>
            <a:endParaRPr lang="ru-RU" sz="5400" dirty="0" smtClean="0">
              <a:solidFill>
                <a:srgbClr val="0070C0"/>
              </a:solidFill>
            </a:endParaRPr>
          </a:p>
          <a:p>
            <a:endParaRPr lang="ru-RU" sz="5400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  <a:p>
            <a:endParaRPr lang="ru-RU" sz="5400" dirty="0" smtClean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6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618" y="652046"/>
            <a:ext cx="63217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>
              <a:solidFill>
                <a:srgbClr val="0070C0"/>
              </a:solidFill>
            </a:endParaRPr>
          </a:p>
          <a:p>
            <a:endParaRPr lang="ru-RU" sz="5400" dirty="0" smtClean="0">
              <a:solidFill>
                <a:srgbClr val="0070C0"/>
              </a:solidFill>
            </a:endParaRPr>
          </a:p>
          <a:p>
            <a:endParaRPr lang="ru-RU" sz="5400" dirty="0">
              <a:solidFill>
                <a:srgbClr val="0070C0"/>
              </a:solidFill>
            </a:endParaRPr>
          </a:p>
          <a:p>
            <a:endParaRPr lang="ru-RU" sz="5400" dirty="0" smtClean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21" y="1556792"/>
            <a:ext cx="5832912" cy="4374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5100" y="652046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Стихи о птицах.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618" y="652046"/>
            <a:ext cx="63217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>
              <a:solidFill>
                <a:srgbClr val="0070C0"/>
              </a:solidFill>
            </a:endParaRPr>
          </a:p>
          <a:p>
            <a:endParaRPr lang="ru-RU" sz="5400" dirty="0" smtClean="0">
              <a:solidFill>
                <a:srgbClr val="0070C0"/>
              </a:solidFill>
            </a:endParaRPr>
          </a:p>
          <a:p>
            <a:endParaRPr lang="ru-RU" sz="5400" dirty="0">
              <a:solidFill>
                <a:srgbClr val="0070C0"/>
              </a:solidFill>
            </a:endParaRPr>
          </a:p>
          <a:p>
            <a:endParaRPr lang="ru-RU" sz="5400" dirty="0" smtClean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29513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1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260648"/>
            <a:ext cx="69847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 smtClean="0">
                <a:solidFill>
                  <a:srgbClr val="FF0000"/>
                </a:solidFill>
              </a:rPr>
              <a:t>Аист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У обочины дороги Ходит аист длинноногий</a:t>
            </a:r>
            <a:r>
              <a:rPr lang="ru-RU" sz="1400" dirty="0" smtClean="0"/>
              <a:t>.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Самый лучший из отцов</a:t>
            </a:r>
            <a:r>
              <a:rPr lang="ru-RU" sz="1400" dirty="0" smtClean="0"/>
              <a:t>,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Ищет пищу для </a:t>
            </a:r>
            <a:r>
              <a:rPr lang="ru-RU" sz="1400" dirty="0" smtClean="0"/>
              <a:t>птенцов</a:t>
            </a:r>
          </a:p>
          <a:p>
            <a:pPr fontAlgn="base"/>
            <a:endParaRPr lang="ru-RU" sz="1400" dirty="0" smtClean="0"/>
          </a:p>
          <a:p>
            <a:pPr fontAlgn="base"/>
            <a:r>
              <a:rPr lang="ru-RU" sz="1400" dirty="0" smtClean="0">
                <a:solidFill>
                  <a:srgbClr val="FF0000"/>
                </a:solidFill>
              </a:rPr>
              <a:t> Воробей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Мимо сизых голубей </a:t>
            </a:r>
            <a:endParaRPr lang="ru-RU" sz="1400" dirty="0" smtClean="0"/>
          </a:p>
          <a:p>
            <a:pPr fontAlgn="base"/>
            <a:r>
              <a:rPr lang="ru-RU" sz="1400" dirty="0" smtClean="0"/>
              <a:t>Пролетает </a:t>
            </a:r>
            <a:r>
              <a:rPr lang="ru-RU" sz="1400" dirty="0"/>
              <a:t>воробей</a:t>
            </a:r>
            <a:r>
              <a:rPr lang="ru-RU" sz="1400" dirty="0" smtClean="0"/>
              <a:t>.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Воробей такая крошка</a:t>
            </a:r>
            <a:r>
              <a:rPr lang="ru-RU" sz="1400" dirty="0" smtClean="0"/>
              <a:t>!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На меня похож немножко</a:t>
            </a:r>
            <a:r>
              <a:rPr lang="ru-RU" sz="1400" dirty="0" smtClean="0"/>
              <a:t>.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Шустрый маленький </a:t>
            </a:r>
            <a:r>
              <a:rPr lang="ru-RU" sz="1400" dirty="0" smtClean="0"/>
              <a:t>птенец</a:t>
            </a:r>
          </a:p>
          <a:p>
            <a:pPr fontAlgn="base"/>
            <a:r>
              <a:rPr lang="ru-RU" sz="1400" dirty="0" smtClean="0"/>
              <a:t>, </a:t>
            </a:r>
            <a:r>
              <a:rPr lang="ru-RU" sz="1400" dirty="0"/>
              <a:t>Непоседа и боец</a:t>
            </a:r>
            <a:r>
              <a:rPr lang="ru-RU" sz="1400" dirty="0" smtClean="0"/>
              <a:t>.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И звенит задорный крик</a:t>
            </a:r>
            <a:r>
              <a:rPr lang="ru-RU" sz="1400" dirty="0" smtClean="0"/>
              <a:t>: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- Чик-чирик и </a:t>
            </a:r>
            <a:r>
              <a:rPr lang="ru-RU" sz="1400" dirty="0" smtClean="0"/>
              <a:t>чик-чирик!</a:t>
            </a:r>
          </a:p>
          <a:p>
            <a:pPr fontAlgn="base"/>
            <a:endParaRPr lang="ru-RU" sz="1400" dirty="0" smtClean="0"/>
          </a:p>
          <a:p>
            <a:pPr fontAlgn="base"/>
            <a:r>
              <a:rPr lang="ru-RU" sz="1400" dirty="0" smtClean="0">
                <a:solidFill>
                  <a:srgbClr val="FF0000"/>
                </a:solidFill>
              </a:rPr>
              <a:t> Ворона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Ворона смотрелась в весеннюю </a:t>
            </a:r>
            <a:r>
              <a:rPr lang="ru-RU" sz="1400" dirty="0" smtClean="0"/>
              <a:t>лужу: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Что там за красотка</a:t>
            </a:r>
            <a:r>
              <a:rPr lang="ru-RU" sz="1400" dirty="0" smtClean="0"/>
              <a:t>?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Ничуть я не хуже</a:t>
            </a:r>
            <a:r>
              <a:rPr lang="ru-RU" sz="1400" dirty="0" smtClean="0"/>
              <a:t>!</a:t>
            </a:r>
          </a:p>
          <a:p>
            <a:pPr fontAlgn="base"/>
            <a:endParaRPr lang="ru-RU" sz="1400" dirty="0" smtClean="0"/>
          </a:p>
          <a:p>
            <a:pPr fontAlgn="base"/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Голубь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Люди на улице подняли головы</a:t>
            </a:r>
            <a:r>
              <a:rPr lang="ru-RU" sz="1400" dirty="0" smtClean="0"/>
              <a:t>: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Голуби, голуби, белые голуби</a:t>
            </a:r>
            <a:r>
              <a:rPr lang="ru-RU" sz="1400" dirty="0" smtClean="0"/>
              <a:t>!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Шумом их крыльев город наполнен</a:t>
            </a:r>
            <a:r>
              <a:rPr lang="ru-RU" sz="1400" dirty="0" smtClean="0"/>
              <a:t>,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Людям о мире голубь напомнил</a:t>
            </a:r>
            <a:r>
              <a:rPr lang="ru-RU" sz="1400" dirty="0" smtClean="0"/>
              <a:t>.</a:t>
            </a:r>
          </a:p>
          <a:p>
            <a:pPr fontAlgn="base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7703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32656"/>
            <a:ext cx="632171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5400" dirty="0"/>
              <a:t> </a:t>
            </a:r>
            <a:r>
              <a:rPr lang="ru-RU" sz="1400" dirty="0">
                <a:solidFill>
                  <a:srgbClr val="FF0000"/>
                </a:solidFill>
              </a:rPr>
              <a:t>Грач</a:t>
            </a:r>
            <a:r>
              <a:rPr lang="ru-RU" sz="1400" dirty="0"/>
              <a:t> </a:t>
            </a:r>
            <a:r>
              <a:rPr lang="ru-RU" sz="1400" dirty="0" smtClean="0"/>
              <a:t> </a:t>
            </a:r>
          </a:p>
          <a:p>
            <a:pPr fontAlgn="base"/>
            <a:r>
              <a:rPr lang="ru-RU" sz="1400" dirty="0" smtClean="0"/>
              <a:t>Чёрный </a:t>
            </a:r>
            <a:r>
              <a:rPr lang="ru-RU" sz="1400" dirty="0"/>
              <a:t>грач такой крикливый</a:t>
            </a:r>
            <a:r>
              <a:rPr lang="ru-RU" sz="1400" dirty="0" smtClean="0"/>
              <a:t>,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Непоседливый, болтливый</a:t>
            </a:r>
            <a:r>
              <a:rPr lang="ru-RU" sz="1400" dirty="0" smtClean="0"/>
              <a:t>.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Он нас с птицами в </a:t>
            </a:r>
            <a:r>
              <a:rPr lang="ru-RU" sz="1400" dirty="0" smtClean="0"/>
              <a:t>округе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 err="1"/>
              <a:t>Позакомит</a:t>
            </a:r>
            <a:r>
              <a:rPr lang="ru-RU" sz="1400" dirty="0"/>
              <a:t> на досуге. </a:t>
            </a:r>
            <a:endParaRPr lang="ru-RU" sz="1400" dirty="0" smtClean="0"/>
          </a:p>
          <a:p>
            <a:pPr fontAlgn="base"/>
            <a:endParaRPr lang="ru-RU" sz="1400" dirty="0"/>
          </a:p>
          <a:p>
            <a:pPr fontAlgn="base"/>
            <a:r>
              <a:rPr lang="ru-RU" sz="1400" dirty="0" smtClean="0">
                <a:solidFill>
                  <a:srgbClr val="FF0000"/>
                </a:solidFill>
              </a:rPr>
              <a:t>Гусь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Не шипи, сердитый </a:t>
            </a:r>
            <a:r>
              <a:rPr lang="ru-RU" sz="1400" dirty="0" smtClean="0"/>
              <a:t>гусь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– Я и так тебя боюсь</a:t>
            </a:r>
            <a:r>
              <a:rPr lang="ru-RU" sz="1400" dirty="0" smtClean="0"/>
              <a:t>!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Ну, перестань, пожалуйста, </a:t>
            </a:r>
            <a:r>
              <a:rPr lang="ru-RU" sz="1400" dirty="0" smtClean="0"/>
              <a:t>сердиться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– Хочу с тобой я подружиться. </a:t>
            </a:r>
            <a:endParaRPr lang="ru-RU" sz="1400" dirty="0" smtClean="0"/>
          </a:p>
          <a:p>
            <a:pPr fontAlgn="base"/>
            <a:endParaRPr lang="ru-RU" sz="1400" dirty="0"/>
          </a:p>
          <a:p>
            <a:pPr fontAlgn="base"/>
            <a:r>
              <a:rPr lang="ru-RU" sz="1400" dirty="0" smtClean="0">
                <a:solidFill>
                  <a:srgbClr val="FF0000"/>
                </a:solidFill>
              </a:rPr>
              <a:t>Дрозд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Чёрный дрозд</a:t>
            </a:r>
            <a:r>
              <a:rPr lang="ru-RU" sz="1400" dirty="0" smtClean="0"/>
              <a:t>,</a:t>
            </a:r>
          </a:p>
          <a:p>
            <a:pPr fontAlgn="base"/>
            <a:r>
              <a:rPr lang="ru-RU" sz="1400" dirty="0"/>
              <a:t>  Как уголь, чёрен. </a:t>
            </a:r>
            <a:endParaRPr lang="ru-RU" sz="1400" dirty="0" smtClean="0"/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Только клюв - оранжевый, </a:t>
            </a:r>
            <a:endParaRPr lang="ru-RU" sz="1400" dirty="0" smtClean="0"/>
          </a:p>
          <a:p>
            <a:pPr fontAlgn="base"/>
            <a:r>
              <a:rPr lang="ru-RU" sz="1400" dirty="0" smtClean="0"/>
              <a:t>очень </a:t>
            </a:r>
            <a:r>
              <a:rPr lang="ru-RU" sz="1400" dirty="0"/>
              <a:t>даже праздничный! </a:t>
            </a:r>
            <a:endParaRPr lang="ru-RU" sz="1400" dirty="0" smtClean="0"/>
          </a:p>
          <a:p>
            <a:pPr fontAlgn="base"/>
            <a:endParaRPr lang="ru-RU" sz="1400" dirty="0" smtClean="0"/>
          </a:p>
          <a:p>
            <a:pPr fontAlgn="base"/>
            <a:r>
              <a:rPr lang="ru-RU" sz="1400" dirty="0" smtClean="0">
                <a:solidFill>
                  <a:srgbClr val="FF0000"/>
                </a:solidFill>
              </a:rPr>
              <a:t>Дятел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В красной шапке </a:t>
            </a:r>
            <a:r>
              <a:rPr lang="ru-RU" sz="1400" dirty="0" smtClean="0"/>
              <a:t>набекрень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По стволу стучит весь </a:t>
            </a:r>
            <a:r>
              <a:rPr lang="ru-RU" sz="1400" dirty="0" smtClean="0"/>
              <a:t>день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/>
              <a:t>Мой лесной приятель </a:t>
            </a:r>
            <a:r>
              <a:rPr lang="ru-RU" sz="1400" dirty="0" smtClean="0"/>
              <a:t>–</a:t>
            </a:r>
          </a:p>
          <a:p>
            <a:pPr fontAlgn="base"/>
            <a:r>
              <a:rPr lang="ru-RU" sz="1400" dirty="0"/>
              <a:t>  Непоседа дятел.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42559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618" y="652046"/>
            <a:ext cx="63217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>
              <a:solidFill>
                <a:srgbClr val="0070C0"/>
              </a:solidFill>
            </a:endParaRPr>
          </a:p>
          <a:p>
            <a:endParaRPr lang="ru-RU" sz="5400" dirty="0" smtClean="0">
              <a:solidFill>
                <a:srgbClr val="0070C0"/>
              </a:solidFill>
            </a:endParaRPr>
          </a:p>
          <a:p>
            <a:endParaRPr lang="ru-RU" sz="5400" dirty="0">
              <a:solidFill>
                <a:srgbClr val="0070C0"/>
              </a:solidFill>
            </a:endParaRPr>
          </a:p>
          <a:p>
            <a:endParaRPr lang="ru-RU" sz="5400" dirty="0" smtClean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88" y="669624"/>
            <a:ext cx="6368256" cy="47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50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618" y="652046"/>
            <a:ext cx="63217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>
              <a:solidFill>
                <a:srgbClr val="0070C0"/>
              </a:solidFill>
            </a:endParaRPr>
          </a:p>
          <a:p>
            <a:endParaRPr lang="ru-RU" sz="5400" dirty="0" smtClean="0">
              <a:solidFill>
                <a:srgbClr val="0070C0"/>
              </a:solidFill>
            </a:endParaRPr>
          </a:p>
          <a:p>
            <a:endParaRPr lang="ru-RU" sz="5400" dirty="0">
              <a:solidFill>
                <a:srgbClr val="0070C0"/>
              </a:solidFill>
            </a:endParaRPr>
          </a:p>
          <a:p>
            <a:endParaRPr lang="ru-RU" sz="5400" dirty="0" smtClean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32656"/>
            <a:ext cx="7510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98" y="1556792"/>
            <a:ext cx="5703958" cy="39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8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620688"/>
            <a:ext cx="565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Чем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питаются птицы зимой.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43853"/>
            <a:ext cx="1129181" cy="1268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33" y="1267019"/>
            <a:ext cx="66579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8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61" y="476672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1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2276872" cy="2147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9259"/>
            <a:ext cx="2089994" cy="2089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80" y="226639"/>
            <a:ext cx="2561320" cy="1978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4501" y="2382302"/>
            <a:ext cx="5526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«Собери птичку» – игра - пазл.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6" y="3645024"/>
            <a:ext cx="2366491" cy="16708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46" y="4244990"/>
            <a:ext cx="2358613" cy="16823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04" y="2379253"/>
            <a:ext cx="2338654" cy="16253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27435"/>
            <a:ext cx="2249380" cy="15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9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620687"/>
            <a:ext cx="597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Пальчиковые игры «Птички».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56" y="1434516"/>
            <a:ext cx="536908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4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727445"/>
            <a:ext cx="7015113" cy="52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6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890587"/>
            <a:ext cx="67627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0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618" y="652046"/>
            <a:ext cx="63217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>
              <a:solidFill>
                <a:srgbClr val="0070C0"/>
              </a:solidFill>
            </a:endParaRPr>
          </a:p>
          <a:p>
            <a:endParaRPr lang="ru-RU" sz="5400" dirty="0" smtClean="0">
              <a:solidFill>
                <a:srgbClr val="0070C0"/>
              </a:solidFill>
            </a:endParaRPr>
          </a:p>
          <a:p>
            <a:endParaRPr lang="ru-RU" sz="5400" dirty="0">
              <a:solidFill>
                <a:srgbClr val="0070C0"/>
              </a:solidFill>
            </a:endParaRPr>
          </a:p>
          <a:p>
            <a:endParaRPr lang="ru-RU" sz="5400" dirty="0" smtClean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971550"/>
            <a:ext cx="67532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9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618" y="652046"/>
            <a:ext cx="63217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>
              <a:solidFill>
                <a:srgbClr val="0070C0"/>
              </a:solidFill>
            </a:endParaRPr>
          </a:p>
          <a:p>
            <a:endParaRPr lang="ru-RU" sz="5400" dirty="0" smtClean="0">
              <a:solidFill>
                <a:srgbClr val="0070C0"/>
              </a:solidFill>
            </a:endParaRPr>
          </a:p>
          <a:p>
            <a:endParaRPr lang="ru-RU" sz="5400" dirty="0">
              <a:solidFill>
                <a:srgbClr val="0070C0"/>
              </a:solidFill>
            </a:endParaRPr>
          </a:p>
          <a:p>
            <a:endParaRPr lang="ru-RU" sz="5400" dirty="0" smtClean="0">
              <a:solidFill>
                <a:srgbClr val="0070C0"/>
              </a:solidFill>
            </a:endParaRPr>
          </a:p>
          <a:p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1" y="928687"/>
            <a:ext cx="6858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80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239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dg</dc:creator>
  <cp:lastModifiedBy>dg</cp:lastModifiedBy>
  <cp:revision>7</cp:revision>
  <dcterms:created xsi:type="dcterms:W3CDTF">2020-02-14T06:44:53Z</dcterms:created>
  <dcterms:modified xsi:type="dcterms:W3CDTF">2020-02-14T08:00:36Z</dcterms:modified>
</cp:coreProperties>
</file>