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3" r:id="rId13"/>
    <p:sldId id="274" r:id="rId14"/>
    <p:sldId id="275" r:id="rId15"/>
    <p:sldId id="271" r:id="rId16"/>
    <p:sldId id="272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>
        <p:scale>
          <a:sx n="76" d="100"/>
          <a:sy n="76" d="100"/>
        </p:scale>
        <p:origin x="-12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C07F-B4BF-49FE-ABA1-98982D3E7D6E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1285884"/>
          </a:xfrm>
        </p:spPr>
        <p:txBody>
          <a:bodyPr>
            <a:noAutofit/>
          </a:bodyPr>
          <a:lstStyle/>
          <a:p>
            <a:r>
              <a:rPr lang="ru-RU" sz="6500" b="1" i="1" dirty="0" smtClean="0">
                <a:solidFill>
                  <a:srgbClr val="FF0000"/>
                </a:solidFill>
                <a:latin typeface="Arno Pro Display" pitchFamily="18" charset="0"/>
              </a:rPr>
              <a:t>Весна</a:t>
            </a:r>
            <a:endParaRPr lang="ru-RU" sz="6500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4214817"/>
            <a:ext cx="535537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Arno Pro Display" pitchFamily="18" charset="0"/>
              </a:rPr>
              <a:t>Презентацию подготовила </a:t>
            </a:r>
            <a:br>
              <a:rPr lang="ru-RU" sz="2300" b="1" i="1" dirty="0" smtClean="0">
                <a:solidFill>
                  <a:srgbClr val="FF0000"/>
                </a:solidFill>
                <a:latin typeface="Arno Pro Display" pitchFamily="18" charset="0"/>
              </a:rPr>
            </a:br>
            <a:r>
              <a:rPr lang="ru-RU" sz="2300" b="1" i="1" dirty="0" smtClean="0">
                <a:solidFill>
                  <a:srgbClr val="FF0000"/>
                </a:solidFill>
                <a:latin typeface="Arno Pro Display" pitchFamily="18" charset="0"/>
              </a:rPr>
              <a:t>воспитатель первой  младшей  группы </a:t>
            </a:r>
            <a:br>
              <a:rPr lang="ru-RU" sz="2300" b="1" i="1" dirty="0" smtClean="0">
                <a:solidFill>
                  <a:srgbClr val="FF0000"/>
                </a:solidFill>
                <a:latin typeface="Arno Pro Display" pitchFamily="18" charset="0"/>
              </a:rPr>
            </a:br>
            <a:r>
              <a:rPr lang="ru-RU" sz="2300" b="1" i="1" dirty="0" smtClean="0">
                <a:solidFill>
                  <a:srgbClr val="FF0000"/>
                </a:solidFill>
                <a:latin typeface="Arno Pro Display" pitchFamily="18" charset="0"/>
              </a:rPr>
              <a:t>4 детского сада</a:t>
            </a:r>
            <a:br>
              <a:rPr lang="ru-RU" sz="2300" b="1" i="1" dirty="0" smtClean="0">
                <a:solidFill>
                  <a:srgbClr val="FF0000"/>
                </a:solidFill>
                <a:latin typeface="Arno Pro Display" pitchFamily="18" charset="0"/>
              </a:rPr>
            </a:br>
            <a:r>
              <a:rPr lang="ru-RU" sz="2300" b="1" i="1" dirty="0" err="1" smtClean="0">
                <a:solidFill>
                  <a:srgbClr val="FF0000"/>
                </a:solidFill>
                <a:latin typeface="Arno Pro Display" pitchFamily="18" charset="0"/>
              </a:rPr>
              <a:t>Заборова</a:t>
            </a:r>
            <a:r>
              <a:rPr lang="ru-RU" sz="2300" b="1" i="1" dirty="0" smtClean="0">
                <a:solidFill>
                  <a:srgbClr val="FF0000"/>
                </a:solidFill>
                <a:latin typeface="Arno Pro Display" pitchFamily="18" charset="0"/>
              </a:rPr>
              <a:t> Юлия Сергеевна.</a:t>
            </a:r>
            <a:endParaRPr lang="ru-RU" sz="23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Arno Pro Display" pitchFamily="18" charset="0"/>
              </a:rPr>
              <a:t>Мать -и- мачеха</a:t>
            </a:r>
            <a:endParaRPr lang="ru-RU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pic>
        <p:nvPicPr>
          <p:cNvPr id="5" name="Содержимое 4" descr="0a061ca9c5df86917fa00d449a9805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785926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53703" y="2357430"/>
            <a:ext cx="371935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Мать -и- мачеха цветки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Словно солнца огоньки.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На пригорочке растут,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Прям из снега – и цветут</a:t>
            </a:r>
            <a:r>
              <a:rPr lang="ru-RU" sz="2400" b="1" dirty="0" smtClean="0">
                <a:latin typeface="Arno Pro Display" pitchFamily="18" charset="0"/>
              </a:rPr>
              <a:t>.</a:t>
            </a:r>
          </a:p>
          <a:p>
            <a:endParaRPr lang="ru-RU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Arno Pro Display" pitchFamily="18" charset="0"/>
              </a:rPr>
              <a:t>Фотоотчёт:</a:t>
            </a:r>
            <a:endParaRPr lang="ru-RU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1026" name="AutoShape 2" descr="http://img1.liveinternet.ru/images/attach/c/0/38/40/38040682_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357430"/>
            <a:ext cx="274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 </a:t>
            </a:r>
          </a:p>
          <a:p>
            <a:endParaRPr lang="ru-RU" sz="2800" b="1" dirty="0">
              <a:latin typeface="Arno Pro Displa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2492896"/>
            <a:ext cx="2880320" cy="8186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-10776" r="10293" b="-2860"/>
          <a:stretch/>
        </p:blipFill>
        <p:spPr>
          <a:xfrm>
            <a:off x="1763688" y="1556792"/>
            <a:ext cx="5832304" cy="50863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g1.liveinternet.ru/images/attach/c/0/38/40/38040682_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357430"/>
            <a:ext cx="274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 </a:t>
            </a:r>
          </a:p>
          <a:p>
            <a:endParaRPr lang="ru-RU" sz="2800" b="1" dirty="0">
              <a:latin typeface="Arno Pro Displa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2492896"/>
            <a:ext cx="2880320" cy="8186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204181" cy="4653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47667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Солнышко лучистое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350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g1.liveinternet.ru/images/attach/c/0/38/40/38040682_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357430"/>
            <a:ext cx="274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 </a:t>
            </a:r>
          </a:p>
          <a:p>
            <a:endParaRPr lang="ru-RU" sz="2800" b="1" dirty="0">
              <a:latin typeface="Arno Pro Displa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2492896"/>
            <a:ext cx="2880320" cy="8186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7667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Цветок  Мать и Мачеха.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1452021"/>
            <a:ext cx="4652196" cy="3489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179656" cy="42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684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g1.liveinternet.ru/images/attach/c/0/38/40/38040682_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357430"/>
            <a:ext cx="274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 </a:t>
            </a:r>
          </a:p>
          <a:p>
            <a:endParaRPr lang="ru-RU" sz="2800" b="1" dirty="0">
              <a:latin typeface="Arno Pro Displa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2492896"/>
            <a:ext cx="2880320" cy="8186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47667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Листики зелёные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44" y="1412776"/>
            <a:ext cx="6192781" cy="46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568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no Pro Display" pitchFamily="18" charset="0"/>
              </a:rPr>
              <a:t>Весна пришла и стало так прекрасно. </a:t>
            </a:r>
            <a:endParaRPr lang="ru-RU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pic>
        <p:nvPicPr>
          <p:cNvPr id="12" name="Содержимое 11" descr="74181319_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357298"/>
            <a:ext cx="6522528" cy="467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643050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96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Arial Black" pitchFamily="34" charset="0"/>
              </a:rPr>
              <a:t>Цель:</a:t>
            </a:r>
          </a:p>
          <a:p>
            <a:r>
              <a:rPr lang="ru-RU" sz="1750" i="1" dirty="0" smtClean="0">
                <a:solidFill>
                  <a:srgbClr val="FF0000"/>
                </a:solidFill>
                <a:latin typeface="Arno Pro Display" pitchFamily="18" charset="0"/>
              </a:rPr>
              <a:t>Развивать зрительное восприятие, слуховое и зрительное внимание, мелкую моторику. Активизировать качественный словарь. Обобщить и систематизировать представления детей о характерных признаках весны, научить самостоятельно, находить их, устанавливать связи между сезонными изменениями в природе. Развивать у дошкольников умения воспринимать образ весны через разные жанры искусства: художественный, поэтический, музыкальный. Развитие сосредоточенности. Обучение ясному и точному выражению мыслей. Развитие фантазии. Совершенствовать навыки подбора и употребления грамматических средств языка: глаголов и прилагательных к существительным. Закреплять умение подбирать антонимы, умение образовывать превосходную степень прилагательных, умение согласовывать числительные с прилагательными и существительными. Обогащать словарный запас слов, развивать связную речь. Воспитание бережного отношения к природе.</a:t>
            </a:r>
          </a:p>
          <a:p>
            <a:r>
              <a:rPr lang="ru-RU" sz="2000" b="1" i="1" u="sng" dirty="0" smtClean="0">
                <a:solidFill>
                  <a:srgbClr val="FF0000"/>
                </a:solidFill>
                <a:latin typeface="Arial Black" pitchFamily="34" charset="0"/>
              </a:rPr>
              <a:t>Задачи: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Arno Pro Display" pitchFamily="18" charset="0"/>
              </a:rPr>
              <a:t>Закрепить знания детей о весне, её признаках, особенностях, уметь помнить приметы весны. Развивать у детей образное мышление, восприятие, фантазию, формировать чувство цвета, творчество. Воспитывать любовь к природе, интерес к занятию, продолжать учить работать коллективно. Развитие творческой фантазии, образного мышления. Развитие художественных способностей, эмоциональной отзывчивости на произведения. Формировать у детей навыки слушательской культуры. Познакомить детей со старинными обычаями встречи весны. Продолжить учить разгадывать загадки о весне, заучить заклички о весне. Учить дошкольников передавать настроение с помощью интонации, способствовать развитию выразительности детской речи. Упражнять словообразованию прилагательных от существительных, развивать словарный запас. Развивать у детей эстетическое восприятие весенний природы.</a:t>
            </a:r>
          </a:p>
          <a:p>
            <a:endParaRPr lang="ru-RU" sz="2000" dirty="0" smtClean="0">
              <a:latin typeface="Arno Pro Display" pitchFamily="18" charset="0"/>
            </a:endParaRPr>
          </a:p>
          <a:p>
            <a:endParaRPr lang="ru-RU" sz="2000" i="1" dirty="0" smtClean="0">
              <a:latin typeface="Arno Pro Display" pitchFamily="18" charset="0"/>
            </a:endParaRPr>
          </a:p>
          <a:p>
            <a:endParaRPr lang="ru-RU" sz="2000" b="1" i="1" u="sng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Arno Pro Display" pitchFamily="18" charset="0"/>
              </a:rPr>
              <a:t>Тип проекта: познавательно – исследовательский.</a:t>
            </a:r>
            <a:endParaRPr lang="ru-RU" sz="4000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10" y="207167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Arno Pro Display" pitchFamily="18" charset="0"/>
            </a:endParaRPr>
          </a:p>
          <a:p>
            <a:endParaRPr lang="ru-RU" sz="2400" b="1" dirty="0" smtClean="0">
              <a:latin typeface="Arno Pro Displa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4910" y="1628801"/>
            <a:ext cx="3471890" cy="164320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07167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Проект долгосрочный    </a:t>
            </a:r>
          </a:p>
          <a:p>
            <a:r>
              <a:rPr lang="ru-RU" sz="6000" dirty="0">
                <a:solidFill>
                  <a:srgbClr val="FF000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            2 месяца.</a:t>
            </a:r>
          </a:p>
          <a:p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76" y="1500174"/>
            <a:ext cx="3429024" cy="30718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Arno Pro Display" pitchFamily="18" charset="0"/>
              </a:rPr>
              <a:t>Март на пятки наступает,</a:t>
            </a:r>
            <a:br>
              <a:rPr lang="ru-RU" sz="2700" b="1" dirty="0" smtClean="0">
                <a:solidFill>
                  <a:srgbClr val="FF0000"/>
                </a:solidFill>
                <a:latin typeface="Arno Pro Display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no Pro Display" pitchFamily="18" charset="0"/>
              </a:rPr>
              <a:t>Прогоняя зиму прочь.</a:t>
            </a:r>
            <a:br>
              <a:rPr lang="ru-RU" sz="2700" b="1" dirty="0" smtClean="0">
                <a:solidFill>
                  <a:srgbClr val="FF0000"/>
                </a:solidFill>
                <a:latin typeface="Arno Pro Display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no Pro Display" pitchFamily="18" charset="0"/>
              </a:rPr>
              <a:t>Днём снежок немножко тает.</a:t>
            </a:r>
            <a:br>
              <a:rPr lang="ru-RU" sz="2700" b="1" dirty="0" smtClean="0">
                <a:solidFill>
                  <a:srgbClr val="FF0000"/>
                </a:solidFill>
                <a:latin typeface="Arno Pro Display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no Pro Display" pitchFamily="18" charset="0"/>
              </a:rPr>
              <a:t>Подмораживает ночь</a:t>
            </a:r>
            <a:r>
              <a:rPr lang="ru-RU" sz="2700" b="1" dirty="0" smtClean="0">
                <a:latin typeface="Arno Pro Display" pitchFamily="18" charset="0"/>
              </a:rPr>
              <a:t>.</a:t>
            </a:r>
            <a:r>
              <a:rPr lang="ru-RU" dirty="0" smtClean="0">
                <a:latin typeface="Arno Pro Display" pitchFamily="18" charset="0"/>
              </a:rPr>
              <a:t/>
            </a:r>
            <a:br>
              <a:rPr lang="ru-RU" dirty="0" smtClean="0">
                <a:latin typeface="Arno Pro Display" pitchFamily="18" charset="0"/>
              </a:rPr>
            </a:br>
            <a:endParaRPr lang="ru-RU" dirty="0"/>
          </a:p>
        </p:txBody>
      </p:sp>
      <p:pic>
        <p:nvPicPr>
          <p:cNvPr id="4" name="Содержимое 3" descr="nev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5250692" cy="448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357166"/>
            <a:ext cx="4714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Arno Pro Display" pitchFamily="18" charset="0"/>
              </a:rPr>
              <a:t>Снежок еще лежит</a:t>
            </a:r>
            <a:endParaRPr lang="ru-RU" sz="4000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142984"/>
            <a:ext cx="3943320" cy="35004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пусть ручьи начнут свои бега,</a:t>
            </a:r>
            <a:b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Весны дорога будет пусть легка.</a:t>
            </a:r>
            <a:endParaRPr lang="ru-RU" sz="24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pic>
        <p:nvPicPr>
          <p:cNvPr id="6" name="Содержимое 5" descr="5770cef948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285860"/>
            <a:ext cx="561000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5716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Arno Pro Display" pitchFamily="18" charset="0"/>
              </a:rPr>
              <a:t>Ручьи</a:t>
            </a:r>
            <a:endParaRPr lang="ru-RU" sz="4000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5797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Тают весело снега,</a:t>
            </a:r>
            <a:b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Вместо улицы – река.</a:t>
            </a:r>
            <a:b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В неё малиновый закат</a:t>
            </a:r>
            <a:b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Искупаться очень рад.</a:t>
            </a:r>
            <a:endParaRPr lang="ru-RU" sz="24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pic>
        <p:nvPicPr>
          <p:cNvPr id="4" name="Содержимое 3" descr="foto8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285860"/>
            <a:ext cx="564360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285728"/>
            <a:ext cx="5681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Arno Pro Display" pitchFamily="18" charset="0"/>
              </a:rPr>
              <a:t>Снежок почти растаял</a:t>
            </a:r>
            <a:endParaRPr lang="ru-RU" sz="4000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Arno Pro Display" pitchFamily="18" charset="0"/>
              </a:rPr>
              <a:t>Прилетела первая весенняя птица грач </a:t>
            </a:r>
            <a:endParaRPr lang="ru-RU" sz="4000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pic>
        <p:nvPicPr>
          <p:cNvPr id="4" name="Содержимое 3" descr="rook-26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5000660" cy="44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66766" y="2214554"/>
            <a:ext cx="35687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Он в черной одежде,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Но все – таки врач.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Спасает поля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От вредителей грач.</a:t>
            </a:r>
            <a:r>
              <a:rPr lang="ru-RU" sz="2800" b="1" dirty="0" smtClean="0">
                <a:latin typeface="Arno Pro Display" pitchFamily="18" charset="0"/>
              </a:rPr>
              <a:t> 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no Pro Display" pitchFamily="18" charset="0"/>
              </a:rPr>
              <a:t>Сосульки таять начинают</a:t>
            </a:r>
            <a:endParaRPr lang="ru-RU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pic>
        <p:nvPicPr>
          <p:cNvPr id="8" name="Содержимое 7" descr="729369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71612"/>
            <a:ext cx="475890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22145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Солнце  жарче пригревает,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Снег уже на крыше тает,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Пять сосулек плакать стали,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no Pro Display" pitchFamily="18" charset="0"/>
              </a:rPr>
              <a:t>Две растаяли упали. </a:t>
            </a:r>
            <a:endParaRPr lang="ru-RU" sz="24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no Pro Display" pitchFamily="18" charset="0"/>
              </a:rPr>
              <a:t>Почки набухают</a:t>
            </a:r>
            <a:endParaRPr lang="ru-RU" b="1" i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pic>
        <p:nvPicPr>
          <p:cNvPr id="8" name="Содержимое 7" descr="pz_09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357298"/>
            <a:ext cx="392909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2357430"/>
            <a:ext cx="3997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Ну, давайте же, почки,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Выпускайте листочки!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Просыпайтесь от сна –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no Pro Display" pitchFamily="18" charset="0"/>
              </a:rPr>
              <a:t>Пусть наступит весна</a:t>
            </a:r>
            <a:r>
              <a:rPr lang="ru-RU" sz="2800" b="1" dirty="0" smtClean="0">
                <a:latin typeface="Arno Pro Display" pitchFamily="18" charset="0"/>
              </a:rPr>
              <a:t>!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405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Весна</vt:lpstr>
      <vt:lpstr>Презентация PowerPoint</vt:lpstr>
      <vt:lpstr>Тип проекта: познавательно – исследовательский.</vt:lpstr>
      <vt:lpstr>Март на пятки наступает, Прогоняя зиму прочь. Днём снежок немножко тает. Подмораживает ночь. </vt:lpstr>
      <vt:lpstr>И пусть ручьи начнут свои бега, Весны дорога будет пусть легка.</vt:lpstr>
      <vt:lpstr>Тают весело снега, Вместо улицы – река. В неё малиновый закат Искупаться очень рад.</vt:lpstr>
      <vt:lpstr>Прилетела первая весенняя птица грач </vt:lpstr>
      <vt:lpstr>Сосульки таять начинают</vt:lpstr>
      <vt:lpstr>Почки набухают</vt:lpstr>
      <vt:lpstr>Мать -и- мачеха</vt:lpstr>
      <vt:lpstr>Фотоотчёт:</vt:lpstr>
      <vt:lpstr>Презентация PowerPoint</vt:lpstr>
      <vt:lpstr>Презентация PowerPoint</vt:lpstr>
      <vt:lpstr>Презентация PowerPoint</vt:lpstr>
      <vt:lpstr>Весна пришла и стало так прекрасно.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dg</cp:lastModifiedBy>
  <cp:revision>62</cp:revision>
  <cp:lastPrinted>2015-05-14T08:40:39Z</cp:lastPrinted>
  <dcterms:created xsi:type="dcterms:W3CDTF">2012-03-28T10:10:07Z</dcterms:created>
  <dcterms:modified xsi:type="dcterms:W3CDTF">2015-05-14T08:55:41Z</dcterms:modified>
</cp:coreProperties>
</file>