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BCFF-EA35-41E9-8ABA-BFB7B24A49BB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8F99-C24E-499A-9573-721B6EDA0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990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BCFF-EA35-41E9-8ABA-BFB7B24A49BB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8F99-C24E-499A-9573-721B6EDA0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471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BCFF-EA35-41E9-8ABA-BFB7B24A49BB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8F99-C24E-499A-9573-721B6EDA0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591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BCFF-EA35-41E9-8ABA-BFB7B24A49BB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8F99-C24E-499A-9573-721B6EDA0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918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BCFF-EA35-41E9-8ABA-BFB7B24A49BB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8F99-C24E-499A-9573-721B6EDA0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092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BCFF-EA35-41E9-8ABA-BFB7B24A49BB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8F99-C24E-499A-9573-721B6EDA0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41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BCFF-EA35-41E9-8ABA-BFB7B24A49BB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8F99-C24E-499A-9573-721B6EDA0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379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BCFF-EA35-41E9-8ABA-BFB7B24A49BB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8F99-C24E-499A-9573-721B6EDA0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159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BCFF-EA35-41E9-8ABA-BFB7B24A49BB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8F99-C24E-499A-9573-721B6EDA0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568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BCFF-EA35-41E9-8ABA-BFB7B24A49BB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8F99-C24E-499A-9573-721B6EDA0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922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BCFF-EA35-41E9-8ABA-BFB7B24A49BB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8F99-C24E-499A-9573-721B6EDA0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89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9BCFF-EA35-41E9-8ABA-BFB7B24A49BB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68F99-C24E-499A-9573-721B6EDA0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2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2232248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Познавательный проект              </a:t>
            </a:r>
            <a:r>
              <a:rPr lang="ru-RU" b="1" dirty="0" smtClean="0">
                <a:solidFill>
                  <a:srgbClr val="00B0F0"/>
                </a:solidFill>
              </a:rPr>
              <a:t>для 2 младшей группы: </a:t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b="1" u="sng" dirty="0" smtClean="0">
                <a:solidFill>
                  <a:srgbClr val="00B050"/>
                </a:solidFill>
              </a:rPr>
              <a:t>«Ёжик – ёжик, колкий».</a:t>
            </a:r>
            <a:endParaRPr lang="ru-RU" b="1" u="sng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3140968"/>
            <a:ext cx="3672408" cy="249783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64904"/>
            <a:ext cx="4968552" cy="40759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0072" y="3645024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Проект выполнила:</a:t>
            </a:r>
          </a:p>
          <a:p>
            <a:r>
              <a:rPr lang="ru-RU" dirty="0" smtClean="0"/>
              <a:t> воспитатель МКДОУ № 4</a:t>
            </a:r>
          </a:p>
          <a:p>
            <a:r>
              <a:rPr lang="ru-RU" dirty="0" smtClean="0"/>
              <a:t>        г. Заволжска</a:t>
            </a:r>
          </a:p>
          <a:p>
            <a:r>
              <a:rPr lang="ru-RU" dirty="0" smtClean="0"/>
              <a:t>  </a:t>
            </a:r>
          </a:p>
          <a:p>
            <a:r>
              <a:rPr lang="ru-RU" dirty="0" err="1" smtClean="0"/>
              <a:t>Заборова</a:t>
            </a:r>
            <a:r>
              <a:rPr lang="ru-RU" dirty="0" smtClean="0"/>
              <a:t> Юлия Сергеевна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8323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431" y="4005064"/>
            <a:ext cx="3622561" cy="27169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988840"/>
            <a:ext cx="1944216" cy="23252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551" y="1975327"/>
            <a:ext cx="1889024" cy="22592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88840"/>
            <a:ext cx="1866428" cy="2232248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1872208" cy="223916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2 этап речевое развитие.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Чтение и показ диафильма русской народной сказки «Пых».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731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642" b="21642"/>
          <a:stretch/>
        </p:blipFill>
        <p:spPr>
          <a:xfrm>
            <a:off x="539552" y="-1100"/>
            <a:ext cx="7961664" cy="59513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 этап художественно – эстетическое развитие.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847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4 этап физическое развитие.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 fontAlgn="t">
              <a:buNone/>
            </a:pPr>
            <a:r>
              <a:rPr lang="ru-RU" b="1" u="sng" dirty="0">
                <a:solidFill>
                  <a:srgbClr val="002060"/>
                </a:solidFill>
              </a:rPr>
              <a:t>«Ежик».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Взрослый читает стихотворение и показывает движения, которые ребенок повторяет.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Как-то мы в лесу гуляли, 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И ежа мы повстречали.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Шагают на месте, энергично взмахивая руками.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На полянке, на лесной, 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Под пушистою сосной.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Выполняют наклоны вправо-влево, руки на пояс.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Он сидел с ежатами. 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Малыми ребятами.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Хлопают в ладоши. 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На его спине иголки, 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Как </a:t>
            </a:r>
            <a:r>
              <a:rPr lang="ru-RU" b="1" dirty="0" err="1">
                <a:solidFill>
                  <a:srgbClr val="002060"/>
                </a:solidFill>
              </a:rPr>
              <a:t>хвоиночки</a:t>
            </a:r>
            <a:r>
              <a:rPr lang="ru-RU" b="1" dirty="0">
                <a:solidFill>
                  <a:srgbClr val="002060"/>
                </a:solidFill>
              </a:rPr>
              <a:t> у елки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Выполняют два наклона вперед, при наклоне руки назад - вверх.  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Ты не бойся, ежик, нас, 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Мы подружимся сейчас.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Выполняют повороты вправо-влево, руки на пояс.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Будем вместе мы играть, 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Песни петь и танцевать.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Выполняют «пружинку», руки к плечам.</a:t>
            </a:r>
          </a:p>
          <a:p>
            <a:pPr marL="0" indent="0" fontAlgn="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Вышел </a:t>
            </a:r>
            <a:r>
              <a:rPr lang="ru-RU" b="1" dirty="0">
                <a:solidFill>
                  <a:srgbClr val="002060"/>
                </a:solidFill>
              </a:rPr>
              <a:t>ежик из-под елки, 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Распушил свои иголки,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Хлопают в ладоши.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Вместе с нами стал играть, 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Песни петь и танцевать!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Прыгают на месте на двух ногах, руки вниз.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314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476" y="1343141"/>
            <a:ext cx="2993294" cy="22449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5 этап итоговое мероприятие.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Сюрпризный момент: «В гости к нам пришёл </a:t>
            </a:r>
            <a:r>
              <a:rPr lang="ru-RU" sz="2800" dirty="0" err="1" smtClean="0">
                <a:solidFill>
                  <a:srgbClr val="7030A0"/>
                </a:solidFill>
              </a:rPr>
              <a:t>ежёнок</a:t>
            </a:r>
            <a:r>
              <a:rPr lang="ru-RU" sz="2800" dirty="0" smtClean="0">
                <a:solidFill>
                  <a:srgbClr val="7030A0"/>
                </a:solidFill>
              </a:rPr>
              <a:t>».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20" name="Объект 1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510" y="1538790"/>
            <a:ext cx="2736304" cy="2052228"/>
          </a:xfr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516873"/>
            <a:ext cx="2843808" cy="213285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839" y="3429000"/>
            <a:ext cx="4392488" cy="329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45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2016224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>
                <a:solidFill>
                  <a:srgbClr val="00B050"/>
                </a:solidFill>
              </a:rPr>
              <a:t>Продолжительность </a:t>
            </a:r>
            <a:r>
              <a:rPr lang="ru-RU" sz="3100" b="1" dirty="0">
                <a:solidFill>
                  <a:srgbClr val="00B050"/>
                </a:solidFill>
              </a:rPr>
              <a:t>проекта</a:t>
            </a:r>
            <a:r>
              <a:rPr lang="ru-RU" sz="3100" dirty="0">
                <a:solidFill>
                  <a:srgbClr val="00B050"/>
                </a:solidFill>
              </a:rPr>
              <a:t>: 1-16 </a:t>
            </a:r>
            <a:r>
              <a:rPr lang="ru-RU" sz="3100" dirty="0" smtClean="0">
                <a:solidFill>
                  <a:srgbClr val="00B050"/>
                </a:solidFill>
              </a:rPr>
              <a:t>июня</a:t>
            </a:r>
            <a:br>
              <a:rPr lang="ru-RU" sz="3100" dirty="0" smtClean="0">
                <a:solidFill>
                  <a:srgbClr val="00B050"/>
                </a:solidFill>
              </a:rPr>
            </a:br>
            <a:r>
              <a:rPr lang="ru-RU" sz="3100" dirty="0" smtClean="0"/>
              <a:t> </a:t>
            </a:r>
            <a:br>
              <a:rPr lang="ru-RU" sz="3100" dirty="0" smtClean="0"/>
            </a:br>
            <a:r>
              <a:rPr lang="ru-RU" sz="3100" b="1" dirty="0" smtClean="0">
                <a:solidFill>
                  <a:srgbClr val="FF0000"/>
                </a:solidFill>
              </a:rPr>
              <a:t>Тип </a:t>
            </a:r>
            <a:r>
              <a:rPr lang="ru-RU" sz="3100" b="1" dirty="0">
                <a:solidFill>
                  <a:srgbClr val="FF0000"/>
                </a:solidFill>
              </a:rPr>
              <a:t>проекта</a:t>
            </a:r>
            <a:r>
              <a:rPr lang="ru-RU" sz="3100" dirty="0" smtClean="0">
                <a:solidFill>
                  <a:srgbClr val="FF0000"/>
                </a:solidFill>
              </a:rPr>
              <a:t>: познавательный</a:t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3100" b="1" dirty="0" smtClean="0">
                <a:solidFill>
                  <a:srgbClr val="7030A0"/>
                </a:solidFill>
              </a:rPr>
              <a:t>Участники </a:t>
            </a:r>
            <a:r>
              <a:rPr lang="ru-RU" sz="3100" b="1" dirty="0">
                <a:solidFill>
                  <a:srgbClr val="7030A0"/>
                </a:solidFill>
              </a:rPr>
              <a:t>проекта</a:t>
            </a:r>
            <a:r>
              <a:rPr lang="ru-RU" sz="3100" dirty="0">
                <a:solidFill>
                  <a:srgbClr val="7030A0"/>
                </a:solidFill>
              </a:rPr>
              <a:t>: педагоги ДОУ, дети второй младшей группы, родители</a:t>
            </a:r>
            <a:br>
              <a:rPr lang="ru-RU" sz="3100" dirty="0">
                <a:solidFill>
                  <a:srgbClr val="7030A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3100" b="1" dirty="0" smtClean="0">
                <a:solidFill>
                  <a:srgbClr val="FF0000"/>
                </a:solidFill>
              </a:rPr>
              <a:t>Значимая </a:t>
            </a:r>
            <a:r>
              <a:rPr lang="ru-RU" sz="3100" b="1" dirty="0">
                <a:solidFill>
                  <a:srgbClr val="FF0000"/>
                </a:solidFill>
              </a:rPr>
              <a:t>для детей проблема, на решение которой направлен проект</a:t>
            </a:r>
            <a:r>
              <a:rPr lang="ru-RU" sz="3100" dirty="0">
                <a:solidFill>
                  <a:srgbClr val="FF0000"/>
                </a:solidFill>
              </a:rPr>
              <a:t>: «Зачем ежу иголки</a:t>
            </a:r>
            <a:r>
              <a:rPr lang="ru-RU" sz="3100" dirty="0" smtClean="0">
                <a:solidFill>
                  <a:srgbClr val="FF0000"/>
                </a:solidFill>
              </a:rPr>
              <a:t>?»</a:t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Цель проекта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: формирование целостной картины мира и расширение кругозора детей младшего дошкольного возраста</a:t>
            </a:r>
            <a:br>
              <a:rPr lang="ru-RU" sz="2800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31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907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ru-RU" b="1" dirty="0" smtClean="0"/>
              <a:t>                                           Задачи</a:t>
            </a:r>
            <a:r>
              <a:rPr lang="ru-RU" b="1" dirty="0"/>
              <a:t>:</a:t>
            </a:r>
            <a:endParaRPr lang="ru-RU" dirty="0"/>
          </a:p>
          <a:p>
            <a:pPr fontAlgn="base"/>
            <a:r>
              <a:rPr lang="ru-RU" sz="3100" dirty="0"/>
              <a:t>- содействовать развитию познавательно-исследовательской деятельности дошкольников;</a:t>
            </a:r>
          </a:p>
          <a:p>
            <a:pPr fontAlgn="base"/>
            <a:r>
              <a:rPr lang="ru-RU" sz="3100" dirty="0"/>
              <a:t>- способствовать развитию креативного мышления путем решения проблемной ситуации, воображения, тактильного восприятия детей 3 лет;</a:t>
            </a:r>
          </a:p>
          <a:p>
            <a:pPr fontAlgn="base"/>
            <a:r>
              <a:rPr lang="ru-RU" sz="3100" dirty="0"/>
              <a:t>- создавать условия для формирования у детей мотива познавательной деятельности;</a:t>
            </a:r>
          </a:p>
          <a:p>
            <a:pPr fontAlgn="base"/>
            <a:r>
              <a:rPr lang="ru-RU" sz="3100" dirty="0"/>
              <a:t>- закреплять у дошкольников знания о приспособленности ежей к окружающей среде. </a:t>
            </a:r>
          </a:p>
        </p:txBody>
      </p:sp>
    </p:spTree>
    <p:extLst>
      <p:ext uri="{BB962C8B-B14F-4D97-AF65-F5344CB8AC3E}">
        <p14:creationId xmlns:p14="http://schemas.microsoft.com/office/powerpoint/2010/main" val="1619112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Образовательная область Социально-коммуникативное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развитие.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</a:t>
            </a:r>
            <a:r>
              <a:rPr lang="ru-RU" sz="2400" dirty="0" smtClean="0"/>
              <a:t>Задачи</a:t>
            </a:r>
            <a:r>
              <a:rPr lang="ru-RU" sz="2400" dirty="0"/>
              <a:t>:</a:t>
            </a:r>
          </a:p>
          <a:p>
            <a:pPr fontAlgn="base"/>
            <a:r>
              <a:rPr lang="ru-RU" sz="2400" dirty="0"/>
              <a:t>- совершенствовать навыки игрового взаимодействия;</a:t>
            </a:r>
          </a:p>
          <a:p>
            <a:pPr fontAlgn="base"/>
            <a:r>
              <a:rPr lang="ru-RU" sz="2400" dirty="0"/>
              <a:t>- формировать у детей гуманное отношение к живой природе;</a:t>
            </a:r>
          </a:p>
          <a:p>
            <a:pPr fontAlgn="base"/>
            <a:r>
              <a:rPr lang="ru-RU" sz="2400" dirty="0"/>
              <a:t>- воспитывать у младших дошкольников коммуникативную культуру;</a:t>
            </a:r>
          </a:p>
          <a:p>
            <a:r>
              <a:rPr lang="ru-RU" sz="2400" dirty="0"/>
              <a:t>- создавать условия для развития эмоциональной сферы каждого ребенка. </a:t>
            </a:r>
            <a:endParaRPr lang="ru-RU" sz="2400" dirty="0" smtClean="0"/>
          </a:p>
          <a:p>
            <a:pPr marL="0" indent="0" fontAlgn="base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      Образовательная область Речевое развитие</a:t>
            </a:r>
          </a:p>
          <a:p>
            <a:pPr marL="0" indent="0" fontAlgn="base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                            Задачи:</a:t>
            </a:r>
          </a:p>
          <a:p>
            <a:pPr fontAlgn="base"/>
            <a:r>
              <a:rPr lang="ru-RU" sz="2400" dirty="0" smtClean="0"/>
              <a:t>- содействовать расширению и активизации словаря детей младшего дошкольного возраста;</a:t>
            </a:r>
          </a:p>
          <a:p>
            <a:r>
              <a:rPr lang="ru-RU" sz="2400" dirty="0" smtClean="0"/>
              <a:t>- создавать условия для развития связной грамматически правильной диалогической и монологической речи.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12861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Образовательная область Художественно-эстетическое развитие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856984" cy="5112568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Задачи</a:t>
            </a:r>
            <a:r>
              <a:rPr lang="ru-RU" dirty="0"/>
              <a:t>:</a:t>
            </a:r>
          </a:p>
          <a:p>
            <a:pPr fontAlgn="base"/>
            <a:r>
              <a:rPr lang="ru-RU" dirty="0"/>
              <a:t>- способствовать созданию предпосылок для развития детского словотворчества;</a:t>
            </a:r>
          </a:p>
          <a:p>
            <a:r>
              <a:rPr lang="ru-RU" dirty="0"/>
              <a:t>- создавать условия для музыкально-двигательного развития детей.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Образовательная область Физическое развитие</a:t>
            </a:r>
          </a:p>
          <a:p>
            <a:pPr marL="0" indent="0" fontAlgn="base">
              <a:buNone/>
            </a:pPr>
            <a:r>
              <a:rPr lang="ru-RU" dirty="0" smtClean="0"/>
              <a:t>                                     Задачи:</a:t>
            </a:r>
          </a:p>
          <a:p>
            <a:r>
              <a:rPr lang="ru-RU" dirty="0" smtClean="0"/>
              <a:t>- содействовать развитию словесно-двигательной координации, мелкой мускулатуры рук.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4414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Действия педагогов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336704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ru-RU" dirty="0"/>
          </a:p>
          <a:p>
            <a:pPr fontAlgn="base"/>
            <a:r>
              <a:rPr lang="ru-RU" sz="2800" dirty="0"/>
              <a:t>Демонстрируют изображения ежей; побуждают детей к сравнению с другими лесными животными.</a:t>
            </a:r>
          </a:p>
          <a:p>
            <a:pPr fontAlgn="base"/>
            <a:r>
              <a:rPr lang="ru-RU" sz="2800" dirty="0"/>
              <a:t>Организуют обсуждения проблемного вопроса.</a:t>
            </a:r>
          </a:p>
          <a:p>
            <a:pPr fontAlgn="base"/>
            <a:r>
              <a:rPr lang="ru-RU" sz="2800" dirty="0"/>
              <a:t>Предлагают детям пофантазировать о том, если бы у ежей не было иголок.</a:t>
            </a:r>
          </a:p>
          <a:p>
            <a:pPr fontAlgn="base"/>
            <a:r>
              <a:rPr lang="ru-RU" sz="2800" dirty="0"/>
              <a:t>Дают рекомендации родителям.</a:t>
            </a:r>
          </a:p>
          <a:p>
            <a:pPr marL="0" indent="0" fontAlgn="base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05064"/>
            <a:ext cx="3593976" cy="269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2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Действия детей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04656"/>
          </a:xfrm>
        </p:spPr>
        <p:txBody>
          <a:bodyPr/>
          <a:lstStyle/>
          <a:p>
            <a:pPr fontAlgn="base"/>
            <a:r>
              <a:rPr lang="ru-RU" dirty="0"/>
              <a:t>Рассматривают иллюстрации с изображениями разных ежей.</a:t>
            </a:r>
          </a:p>
          <a:p>
            <a:pPr fontAlgn="base"/>
            <a:r>
              <a:rPr lang="ru-RU" dirty="0"/>
              <a:t>Задают вопрос: «Зачем ежику иголки?».</a:t>
            </a:r>
          </a:p>
          <a:p>
            <a:pPr fontAlgn="base"/>
            <a:r>
              <a:rPr lang="ru-RU" dirty="0"/>
              <a:t>Обсуждают, высказывают свою точку зрения.</a:t>
            </a:r>
          </a:p>
          <a:p>
            <a:pPr fontAlgn="base"/>
            <a:r>
              <a:rPr lang="ru-RU" dirty="0"/>
              <a:t>Под руководством педагога принимают решение проверить правильность своих ответов.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080" y="4149080"/>
            <a:ext cx="270892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1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907" y="1358770"/>
            <a:ext cx="4399384" cy="54992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Действия членов семьи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544616"/>
          </a:xfrm>
        </p:spPr>
        <p:txBody>
          <a:bodyPr/>
          <a:lstStyle/>
          <a:p>
            <a:pPr marL="0" indent="0" fontAlgn="base">
              <a:buNone/>
            </a:pPr>
            <a:endParaRPr lang="ru-RU" dirty="0"/>
          </a:p>
          <a:p>
            <a:pPr fontAlgn="base"/>
            <a:r>
              <a:rPr lang="ru-RU" dirty="0"/>
              <a:t>Вместе со своими детьми родители рассматривают иллюстративный материал с изображением ежей.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922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277" y="3127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 этап социально-коммуникативное развитие.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/>
          <a:lstStyle/>
          <a:p>
            <a:r>
              <a:rPr lang="ru-RU" dirty="0" smtClean="0"/>
              <a:t>Рассматривание иллюстраций с изображением ежа и его среда обитания.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http://static.panoramio.com/photos/large/132848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1"/>
            <a:ext cx="291917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im1-tub-ru.yandex.net/i?id=052a2cad414faa9cae6a0890870f3b4f&amp;n=33&amp;h=17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www.bazieri.ge/_ph/32/2/412474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2" r="9093" b="8715"/>
          <a:stretch/>
        </p:blipFill>
        <p:spPr bwMode="auto">
          <a:xfrm>
            <a:off x="460375" y="4331451"/>
            <a:ext cx="3744867" cy="217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yourwallpaper.org/download/934/960x544/crop/ige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16832"/>
            <a:ext cx="3685117" cy="20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https://im3-tub-ru.yandex.net/i?id=f8d27cba985bc8167d47a26b17165105&amp;n=33&amp;h=17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://nasch-mir.my1.ru/_ph/66/41249399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15551"/>
            <a:ext cx="3809562" cy="285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3172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313</Words>
  <Application>Microsoft Office PowerPoint</Application>
  <PresentationFormat>Экран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Познавательный проект              для 2 младшей группы:  «Ёжик – ёжик, колкий».</vt:lpstr>
      <vt:lpstr>       Продолжительность проекта: 1-16 июня   Тип проекта: познавательный  Участники проекта: педагоги ДОУ, дети второй младшей группы, родители  Значимая для детей проблема, на решение которой направлен проект: «Зачем ежу иголки?»  Цель проекта: формирование целостной картины мира и расширение кругозора детей младшего дошкольного возраста </vt:lpstr>
      <vt:lpstr>Презентация PowerPoint</vt:lpstr>
      <vt:lpstr>Образовательная область Социально-коммуникативное развитие. </vt:lpstr>
      <vt:lpstr>Образовательная область Художественно-эстетическое развитие</vt:lpstr>
      <vt:lpstr>Действия педагогов </vt:lpstr>
      <vt:lpstr>Действия детей </vt:lpstr>
      <vt:lpstr>Действия членов семьи </vt:lpstr>
      <vt:lpstr>1 этап социально-коммуникативное развитие.</vt:lpstr>
      <vt:lpstr> 2 этап речевое развитие. Чтение и показ диафильма русской народной сказки «Пых». </vt:lpstr>
      <vt:lpstr>3 этап художественно – эстетическое развитие.</vt:lpstr>
      <vt:lpstr>4 этап физическое развитие.</vt:lpstr>
      <vt:lpstr>5 этап итоговое мероприятие. Сюрпризный момент: «В гости к нам пришёл ежёнок».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Познавательный проект              для 2 младшей группы:  «Ёжик – ёжик, колкий».</dc:title>
  <dc:creator>dg</dc:creator>
  <cp:lastModifiedBy>dg</cp:lastModifiedBy>
  <cp:revision>10</cp:revision>
  <dcterms:created xsi:type="dcterms:W3CDTF">2015-09-02T09:38:20Z</dcterms:created>
  <dcterms:modified xsi:type="dcterms:W3CDTF">2016-10-13T06:48:10Z</dcterms:modified>
</cp:coreProperties>
</file>