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64" r:id="rId5"/>
    <p:sldId id="300" r:id="rId6"/>
    <p:sldId id="262" r:id="rId7"/>
    <p:sldId id="286" r:id="rId8"/>
    <p:sldId id="301" r:id="rId9"/>
    <p:sldId id="285" r:id="rId10"/>
    <p:sldId id="287" r:id="rId11"/>
    <p:sldId id="288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862119" cy="2808311"/>
          </a:xfrm>
        </p:spPr>
        <p:txBody>
          <a:bodyPr/>
          <a:lstStyle/>
          <a:p>
            <a:r>
              <a:rPr lang="ru-RU" b="1" i="1" dirty="0" smtClean="0">
                <a:latin typeface="Gungsuh" pitchFamily="18" charset="-127"/>
                <a:ea typeface="Gungsuh" pitchFamily="18" charset="-127"/>
              </a:rPr>
              <a:t>«Нетрадиционное использование светового стола».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2"/>
            <a:ext cx="7514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Рисование цветным рисом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7535"/>
          <a:stretch/>
        </p:blipFill>
        <p:spPr>
          <a:xfrm>
            <a:off x="179512" y="1988840"/>
            <a:ext cx="2770803" cy="3715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3" b="5991"/>
          <a:stretch/>
        </p:blipFill>
        <p:spPr>
          <a:xfrm>
            <a:off x="3063469" y="2010890"/>
            <a:ext cx="2300619" cy="3671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7763" r="17293" b="16881"/>
          <a:stretch/>
        </p:blipFill>
        <p:spPr>
          <a:xfrm>
            <a:off x="5508104" y="2420888"/>
            <a:ext cx="3484606" cy="24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076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Аппликация и Объёмные фигуры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рисунок рис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исунок рис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апплика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рисунок рис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t="8891" r="26914" b="9276"/>
          <a:stretch/>
        </p:blipFill>
        <p:spPr bwMode="auto">
          <a:xfrm>
            <a:off x="787816" y="1988840"/>
            <a:ext cx="2978354" cy="22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ппликац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6299" b="6012"/>
          <a:stretch/>
        </p:blipFill>
        <p:spPr bwMode="auto">
          <a:xfrm>
            <a:off x="5051283" y="1988840"/>
            <a:ext cx="2909827" cy="22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яблоки из ри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025199" cy="20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ветной 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808312" cy="25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32462"/>
            <a:ext cx="63555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Подарок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своими руками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11172"/>
            <a:ext cx="833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4036"/>
            <a:ext cx="2718048" cy="2038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4908" y="188640"/>
            <a:ext cx="396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Пескотерапия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189021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72728"/>
            <a:ext cx="2335188" cy="3113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9333"/>
            <a:ext cx="252028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27" y="1484784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395536" y="2564904"/>
            <a:ext cx="8229600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16632"/>
            <a:ext cx="4066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18623"/>
          <a:stretch/>
        </p:blipFill>
        <p:spPr>
          <a:xfrm>
            <a:off x="179512" y="2060848"/>
            <a:ext cx="3521676" cy="3765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5" y="2172703"/>
            <a:ext cx="4722866" cy="3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zuchenie-cvetov-na-svetovom-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3888432" cy="29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9190"/>
          <a:stretch/>
        </p:blipFill>
        <p:spPr>
          <a:xfrm>
            <a:off x="179512" y="2032088"/>
            <a:ext cx="2304256" cy="3055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0547"/>
            <a:ext cx="2214246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519" y="332656"/>
            <a:ext cx="72680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Световой стол с подсветкой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Разного цвета.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5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«Всестороннее развитие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ичности ребёнка, с учетом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ндивидуальных особенностей».</a:t>
            </a:r>
          </a:p>
        </p:txBody>
      </p:sp>
    </p:spTree>
    <p:extLst>
      <p:ext uri="{BB962C8B-B14F-4D97-AF65-F5344CB8AC3E}">
        <p14:creationId xmlns:p14="http://schemas.microsoft.com/office/powerpoint/2010/main" val="2393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llazh-na svetovom-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41393"/>
            <a:ext cx="2816507" cy="23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ry-collazg-na-svetovom-st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1393"/>
            <a:ext cx="2530351" cy="21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16632"/>
            <a:ext cx="363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Узоры по схеме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60317"/>
            <a:ext cx="2808311" cy="2106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437112"/>
            <a:ext cx="2732004" cy="2049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33" y="2244792"/>
            <a:ext cx="2562341" cy="34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260648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Макеты.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syuzhetnaya-igra-na-svetovom-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16833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7" y="4293096"/>
            <a:ext cx="3084601" cy="2313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21" y="4423707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3811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Природа.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prirodnyie-obektyi-na-svetovom-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39" y="2060848"/>
            <a:ext cx="5256584" cy="41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7508" y="26427"/>
            <a:ext cx="458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Аква грунт.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igra-s-gidrogelevimi-sharikami-na-svetovom-st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8" y="198884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18063" r="11964"/>
          <a:stretch/>
        </p:blipFill>
        <p:spPr>
          <a:xfrm>
            <a:off x="3930844" y="3120458"/>
            <a:ext cx="4633784" cy="3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1224</TotalTime>
  <Words>53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2</vt:lpstr>
      <vt:lpstr>«Нетрадиционное использование светового стола».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детском саду «Волшебный мир песка»</dc:title>
  <dc:creator>Хозяин</dc:creator>
  <cp:lastModifiedBy>dg</cp:lastModifiedBy>
  <cp:revision>69</cp:revision>
  <dcterms:created xsi:type="dcterms:W3CDTF">2015-02-11T16:19:21Z</dcterms:created>
  <dcterms:modified xsi:type="dcterms:W3CDTF">2018-03-21T07:34:49Z</dcterms:modified>
</cp:coreProperties>
</file>