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266" r:id="rId3"/>
    <p:sldId id="281" r:id="rId4"/>
    <p:sldId id="264" r:id="rId5"/>
    <p:sldId id="283" r:id="rId6"/>
    <p:sldId id="265" r:id="rId7"/>
    <p:sldId id="257" r:id="rId8"/>
    <p:sldId id="284" r:id="rId9"/>
    <p:sldId id="267" r:id="rId10"/>
    <p:sldId id="287" r:id="rId11"/>
    <p:sldId id="288" r:id="rId12"/>
    <p:sldId id="289" r:id="rId13"/>
    <p:sldId id="294" r:id="rId14"/>
    <p:sldId id="293" r:id="rId15"/>
    <p:sldId id="292" r:id="rId16"/>
    <p:sldId id="291" r:id="rId17"/>
    <p:sldId id="290" r:id="rId18"/>
    <p:sldId id="297" r:id="rId19"/>
    <p:sldId id="296" r:id="rId20"/>
    <p:sldId id="295" r:id="rId21"/>
    <p:sldId id="299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2" autoAdjust="0"/>
  </p:normalViewPr>
  <p:slideViewPr>
    <p:cSldViewPr>
      <p:cViewPr>
        <p:scale>
          <a:sx n="77" d="100"/>
          <a:sy n="77" d="100"/>
        </p:scale>
        <p:origin x="-117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21.03.2018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21.03.2018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21.03.2018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21.03.2018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21.03.2018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21.03.2018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21.03.2018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21.03.2018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21.03.2018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21.03.2018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21.03.2018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21.03.2018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971600" y="3284984"/>
            <a:ext cx="7862119" cy="2808311"/>
          </a:xfrm>
        </p:spPr>
        <p:txBody>
          <a:bodyPr/>
          <a:lstStyle/>
          <a:p>
            <a:r>
              <a:rPr lang="ru-RU" b="1" i="1" dirty="0" smtClean="0">
                <a:latin typeface="Gungsuh" pitchFamily="18" charset="-127"/>
                <a:ea typeface="Gungsuh" pitchFamily="18" charset="-127"/>
              </a:rPr>
              <a:t>«Мульти – </a:t>
            </a:r>
            <a:r>
              <a:rPr lang="ru-RU" b="1" i="1" dirty="0" err="1" smtClean="0">
                <a:latin typeface="Gungsuh" pitchFamily="18" charset="-127"/>
                <a:ea typeface="Gungsuh" pitchFamily="18" charset="-127"/>
              </a:rPr>
              <a:t>пульти</a:t>
            </a:r>
            <a:r>
              <a:rPr lang="ru-RU" b="1" i="1" dirty="0" smtClean="0">
                <a:latin typeface="Gungsuh" pitchFamily="18" charset="-127"/>
                <a:ea typeface="Gungsuh" pitchFamily="18" charset="-127"/>
              </a:rPr>
              <a:t> </a:t>
            </a:r>
            <a:br>
              <a:rPr lang="ru-RU" b="1" i="1" dirty="0" smtClean="0">
                <a:latin typeface="Gungsuh" pitchFamily="18" charset="-127"/>
                <a:ea typeface="Gungsuh" pitchFamily="18" charset="-127"/>
              </a:rPr>
            </a:br>
            <a:r>
              <a:rPr lang="ru-RU" b="1" i="1" dirty="0" smtClean="0">
                <a:latin typeface="Gungsuh" pitchFamily="18" charset="-127"/>
                <a:ea typeface="Gungsuh" pitchFamily="18" charset="-127"/>
              </a:rPr>
              <a:t>песочная фантазия».</a:t>
            </a:r>
            <a:endParaRPr lang="ru-RU" b="1" i="1" dirty="0" smtClean="0">
              <a:latin typeface="Gungsuh" pitchFamily="18" charset="-127"/>
              <a:ea typeface="Gungsuh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8047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332656" y="1844824"/>
            <a:ext cx="8217361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Техники изображения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рисунка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Песком.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547623"/>
            <a:ext cx="4183646" cy="313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54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"/>
          <a:stretch/>
        </p:blipFill>
        <p:spPr>
          <a:xfrm>
            <a:off x="1475656" y="2285492"/>
            <a:ext cx="5629479" cy="44284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9820" y="1916160"/>
            <a:ext cx="245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Рисование кулачком.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191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25330"/>
          <a:stretch/>
        </p:blipFill>
        <p:spPr>
          <a:xfrm rot="5400000">
            <a:off x="2423526" y="2315176"/>
            <a:ext cx="4152930" cy="43204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83768" y="1876182"/>
            <a:ext cx="2546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Рисование ладошкой.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594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0" b="5768"/>
          <a:stretch/>
        </p:blipFill>
        <p:spPr>
          <a:xfrm rot="5400000">
            <a:off x="2573339" y="1611237"/>
            <a:ext cx="4063869" cy="59712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1760" y="2060848"/>
            <a:ext cx="4203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Рисование ребром большого пальца.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422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5" t="13040" r="4606" b="559"/>
          <a:stretch/>
        </p:blipFill>
        <p:spPr>
          <a:xfrm rot="5400000">
            <a:off x="2134007" y="2122577"/>
            <a:ext cx="4227912" cy="49685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03848" y="2204864"/>
            <a:ext cx="2437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Рисование щепотью.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665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4" r="3295"/>
          <a:stretch/>
        </p:blipFill>
        <p:spPr>
          <a:xfrm rot="5400000">
            <a:off x="2308369" y="1948214"/>
            <a:ext cx="3986967" cy="50763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1840" y="2132856"/>
            <a:ext cx="2540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Рисование мизинцем.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089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10" r="14109"/>
          <a:stretch/>
        </p:blipFill>
        <p:spPr>
          <a:xfrm rot="5400000">
            <a:off x="2498995" y="1973613"/>
            <a:ext cx="3786030" cy="51126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18242" y="2037916"/>
            <a:ext cx="5747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Одновременное рисование несколькими пальцами.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774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9" r="9918"/>
          <a:stretch/>
        </p:blipFill>
        <p:spPr>
          <a:xfrm rot="5400000">
            <a:off x="2479393" y="1849199"/>
            <a:ext cx="4068103" cy="52114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43710" y="1876182"/>
            <a:ext cx="273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Симметрично 2 руками.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736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75756" y="1752278"/>
            <a:ext cx="4104456" cy="54726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3848" y="1948190"/>
            <a:ext cx="2378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Отсечение лишнего.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545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91780" y="1831531"/>
            <a:ext cx="4104456" cy="54726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07904" y="2060848"/>
            <a:ext cx="2652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Насыпание</a:t>
            </a:r>
            <a:r>
              <a:rPr lang="ru-RU" dirty="0" smtClean="0"/>
              <a:t> из кулачка.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451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884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000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Песочница.</a:t>
            </a:r>
            <a:endParaRPr lang="ru-RU" sz="4000" i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988840"/>
            <a:ext cx="48245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Это </a:t>
            </a:r>
            <a:r>
              <a:rPr lang="ru-RU" sz="2000" dirty="0"/>
              <a:t>способ общения с миром и самим собой; способ снятия внутреннего напряжения, воплощения его на бессознательно-символическом уровне, что повышает уверенность в себе и открывает новые пути развития. Песочная терапия дает возможность прикоснуться к глубинному, подлинному Я, восстановить свою психическую целостность, собрать свой уникальный образ, картину мира.</a:t>
            </a:r>
          </a:p>
        </p:txBody>
      </p:sp>
      <p:pic>
        <p:nvPicPr>
          <p:cNvPr id="9219" name="Picture 3" descr="C:\Users\Хозяин\Desktop\песочная терапия\220px-Sandpl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173989"/>
            <a:ext cx="3509851" cy="2664296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Хозяин\Desktop\песочная терапия\100_87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217" y="4747770"/>
            <a:ext cx="2779738" cy="1853320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25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84"/>
          <a:stretch/>
        </p:blipFill>
        <p:spPr>
          <a:xfrm>
            <a:off x="5148064" y="3138616"/>
            <a:ext cx="3363838" cy="34587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0" t="18048"/>
          <a:stretch/>
        </p:blipFill>
        <p:spPr>
          <a:xfrm>
            <a:off x="1371600" y="2977978"/>
            <a:ext cx="3200400" cy="36194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63888" y="2348880"/>
            <a:ext cx="2399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Рисование пальцем.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956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16832"/>
            <a:ext cx="6336704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70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Хозяин\Desktop\песочная терапия\pesochn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88840"/>
            <a:ext cx="4463777" cy="247224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4" t="50000" r="8820"/>
          <a:stretch/>
        </p:blipFill>
        <p:spPr bwMode="auto">
          <a:xfrm>
            <a:off x="400476" y="4149080"/>
            <a:ext cx="4027508" cy="250904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17850" y="1988840"/>
            <a:ext cx="33927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Попадая в сказочную песочную страну, ребята играют в Волшебной песочнице и чувствуют себя настоящими Волшебниками</a:t>
            </a:r>
          </a:p>
        </p:txBody>
      </p:sp>
      <p:pic>
        <p:nvPicPr>
          <p:cNvPr id="7172" name="Picture 4" descr="C:\Users\Хозяин\Desktop\песочная терапия\IMG_48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482432"/>
            <a:ext cx="3901965" cy="219302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13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98845"/>
            <a:ext cx="3840427" cy="28803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980092"/>
            <a:ext cx="2853678" cy="38049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592" y="5445224"/>
            <a:ext cx="1806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Световой стол.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940152" y="5814556"/>
            <a:ext cx="1421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Песочница.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153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127" y="1484784"/>
            <a:ext cx="8229600" cy="114300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Объект 2"/>
          <p:cNvSpPr>
            <a:spLocks noGrp="1"/>
          </p:cNvSpPr>
          <p:nvPr/>
        </p:nvSpPr>
        <p:spPr>
          <a:xfrm>
            <a:off x="395536" y="2564904"/>
            <a:ext cx="8229600" cy="438912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60848"/>
            <a:ext cx="2841780" cy="37890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8" r="7630"/>
          <a:stretch/>
        </p:blipFill>
        <p:spPr>
          <a:xfrm>
            <a:off x="3765104" y="2384853"/>
            <a:ext cx="4489210" cy="343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35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Хозяин\Desktop\песочная терапия\b257b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78" y="1882233"/>
            <a:ext cx="3732050" cy="2366989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Хозяин\Desktop\песочная терапия\7ed1e2d5b4d502a404ae57a0d14b778b_ff88d952b2f10e08e75c13ea8fac78e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916831"/>
            <a:ext cx="4854054" cy="3476581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Хозяин\Desktop\песочная терапия\belyy_pesok_morskoy_briz_solomennyy_zont_1920x10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870" y="3861048"/>
            <a:ext cx="5049137" cy="2840140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Хозяин\Desktop\песочная терапия\156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3" t="5684" r="39085" b="31716"/>
          <a:stretch/>
        </p:blipFill>
        <p:spPr bwMode="auto">
          <a:xfrm>
            <a:off x="275382" y="4005064"/>
            <a:ext cx="1440496" cy="2654472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Хозяин\Desktop\песочная терапия\2494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4" t="-1" r="16364" b="-8545"/>
          <a:stretch/>
        </p:blipFill>
        <p:spPr bwMode="auto">
          <a:xfrm>
            <a:off x="6819008" y="4780546"/>
            <a:ext cx="2080752" cy="2067791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96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3156635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060848"/>
            <a:ext cx="3075806" cy="4101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0191" y="1572217"/>
            <a:ext cx="3363838" cy="44851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56792"/>
            <a:ext cx="5436096" cy="40770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764704"/>
            <a:ext cx="2191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Сказка «Колобок».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641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88840"/>
            <a:ext cx="2715766" cy="36210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302" y="2420888"/>
            <a:ext cx="2787774" cy="37170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076" y="1844824"/>
            <a:ext cx="3075806" cy="410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54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807</TotalTime>
  <Words>128</Words>
  <Application>Microsoft Office PowerPoint</Application>
  <PresentationFormat>Экран (4:3)</PresentationFormat>
  <Paragraphs>22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Шаблон 2</vt:lpstr>
      <vt:lpstr>«Мульти – пульти  песочная фантазия».</vt:lpstr>
      <vt:lpstr>Песочница.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Песочная терапия в детском саду «Волшебный мир песка»</dc:title>
  <dc:creator>Хозяин</dc:creator>
  <cp:lastModifiedBy>dg</cp:lastModifiedBy>
  <cp:revision>59</cp:revision>
  <dcterms:created xsi:type="dcterms:W3CDTF">2015-02-11T16:19:21Z</dcterms:created>
  <dcterms:modified xsi:type="dcterms:W3CDTF">2018-03-21T12:00:08Z</dcterms:modified>
</cp:coreProperties>
</file>