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6" r:id="rId9"/>
    <p:sldId id="265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6" r:id="rId2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88A3-8655-4695-96D8-63CE45D0E0F3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17E12-FCD5-40ED-A1F2-8284BDF8F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08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E0FD-F238-4578-8B5B-640A6456A6B9}" type="datetimeFigureOut">
              <a:rPr lang="ru-RU" smtClean="0"/>
              <a:t>12.10.2016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C549-675D-4ED9-BC83-095F830BEB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46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E0FD-F238-4578-8B5B-640A6456A6B9}" type="datetimeFigureOut">
              <a:rPr lang="ru-RU" smtClean="0"/>
              <a:t>12.10.2016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C549-675D-4ED9-BC83-095F830BEB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29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E0FD-F238-4578-8B5B-640A6456A6B9}" type="datetimeFigureOut">
              <a:rPr lang="ru-RU" smtClean="0"/>
              <a:t>12.10.2016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C549-675D-4ED9-BC83-095F830BEB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92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E0FD-F238-4578-8B5B-640A6456A6B9}" type="datetimeFigureOut">
              <a:rPr lang="ru-RU" smtClean="0"/>
              <a:t>12.10.2016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C549-675D-4ED9-BC83-095F830BEB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21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E0FD-F238-4578-8B5B-640A6456A6B9}" type="datetimeFigureOut">
              <a:rPr lang="ru-RU" smtClean="0"/>
              <a:t>12.10.2016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C549-675D-4ED9-BC83-095F830BEB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91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E0FD-F238-4578-8B5B-640A6456A6B9}" type="datetimeFigureOut">
              <a:rPr lang="ru-RU" smtClean="0"/>
              <a:t>12.10.2016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C549-675D-4ED9-BC83-095F830BEB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74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E0FD-F238-4578-8B5B-640A6456A6B9}" type="datetimeFigureOut">
              <a:rPr lang="ru-RU" smtClean="0"/>
              <a:t>12.10.2016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C549-675D-4ED9-BC83-095F830BEB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87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E0FD-F238-4578-8B5B-640A6456A6B9}" type="datetimeFigureOut">
              <a:rPr lang="ru-RU" smtClean="0"/>
              <a:t>12.10.2016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C549-675D-4ED9-BC83-095F830BEB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55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E0FD-F238-4578-8B5B-640A6456A6B9}" type="datetimeFigureOut">
              <a:rPr lang="ru-RU" smtClean="0"/>
              <a:t>12.10.2016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C549-675D-4ED9-BC83-095F830BEB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98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E0FD-F238-4578-8B5B-640A6456A6B9}" type="datetimeFigureOut">
              <a:rPr lang="ru-RU" smtClean="0"/>
              <a:t>12.10.2016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C549-675D-4ED9-BC83-095F830BEB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09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E0FD-F238-4578-8B5B-640A6456A6B9}" type="datetimeFigureOut">
              <a:rPr lang="ru-RU" smtClean="0"/>
              <a:t>12.10.2016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C549-675D-4ED9-BC83-095F830BEB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19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0E0FD-F238-4578-8B5B-640A6456A6B9}" type="datetimeFigureOut">
              <a:rPr lang="ru-RU" smtClean="0"/>
              <a:t>12.10.2016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7C549-675D-4ED9-BC83-095F830BEB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96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lanetadetstva.net/pedagogam/mladshaya-grupp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861048"/>
            <a:ext cx="4037221" cy="249783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Проект выполнила воспитатель: </a:t>
            </a:r>
            <a:r>
              <a:rPr lang="ru-RU" dirty="0" err="1" smtClean="0">
                <a:solidFill>
                  <a:srgbClr val="0070C0"/>
                </a:solidFill>
              </a:rPr>
              <a:t>Заборова</a:t>
            </a:r>
            <a:r>
              <a:rPr lang="ru-RU" dirty="0" smtClean="0">
                <a:solidFill>
                  <a:srgbClr val="0070C0"/>
                </a:solidFill>
              </a:rPr>
              <a:t> Юлия Сергеевна.</a:t>
            </a:r>
          </a:p>
          <a:p>
            <a:r>
              <a:rPr lang="ru-RU" dirty="0">
                <a:solidFill>
                  <a:srgbClr val="0070C0"/>
                </a:solidFill>
              </a:rPr>
              <a:t>г</a:t>
            </a:r>
            <a:r>
              <a:rPr lang="ru-RU" dirty="0" smtClean="0">
                <a:solidFill>
                  <a:srgbClr val="0070C0"/>
                </a:solidFill>
              </a:rPr>
              <a:t>. Заволжск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МКДОУ д/с. № 4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Группа № 4 «Почемучки».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1" y="260648"/>
            <a:ext cx="83577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«Витамины растут на грядке!»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132856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9989"/>
            <a:ext cx="3887416" cy="2915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" y="3789040"/>
            <a:ext cx="4078075" cy="3058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5"/>
            <a:ext cx="4139952" cy="28335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9" y="52606"/>
            <a:ext cx="3923927" cy="29429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2"/>
            <a:ext cx="349188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2" y="188640"/>
            <a:ext cx="4228486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45" y="3933056"/>
            <a:ext cx="4356620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6" y="3441221"/>
            <a:ext cx="4379979" cy="3284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522"/>
            <a:ext cx="2859782" cy="38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1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9" y="77964"/>
            <a:ext cx="3403048" cy="19123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76872"/>
            <a:ext cx="3495832" cy="1964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2550"/>
            <a:ext cx="3408970" cy="19157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8" y="2084957"/>
            <a:ext cx="3403049" cy="19123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54" y="692275"/>
            <a:ext cx="1761660" cy="234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16" b="19183"/>
          <a:stretch/>
        </p:blipFill>
        <p:spPr>
          <a:xfrm>
            <a:off x="2446358" y="3259141"/>
            <a:ext cx="4251852" cy="31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84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612893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84" y="198192"/>
            <a:ext cx="4467760" cy="2510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40968"/>
            <a:ext cx="6133965" cy="344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00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779912" cy="28349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7260"/>
            <a:ext cx="3672408" cy="2754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9" y="3429001"/>
            <a:ext cx="4024873" cy="30186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36997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27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2" y="116633"/>
            <a:ext cx="3463833" cy="223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3666226" cy="2419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51" y="116633"/>
            <a:ext cx="3600400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95311"/>
            <a:ext cx="3672408" cy="2374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26" y="4293096"/>
            <a:ext cx="3583316" cy="236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0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059832" cy="2294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8336"/>
            <a:ext cx="3185592" cy="2389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7" y="3993382"/>
            <a:ext cx="3134905" cy="23511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71531"/>
            <a:ext cx="3185592" cy="23891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64" y="2254561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28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484784"/>
            <a:ext cx="93245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Развлечение:«В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гостях у доктора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Витаминкина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».</a:t>
            </a: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    </a:t>
            </a: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Выставка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рисунков:«Любимый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овощ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нашейсемьи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r>
              <a:rPr lang="ru-RU" sz="2800" b="1" dirty="0" smtClean="0"/>
              <a:t> </a:t>
            </a:r>
          </a:p>
          <a:p>
            <a:endParaRPr lang="ru-RU" sz="32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95956" y="404664"/>
            <a:ext cx="7352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Итоговое мероприятие: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9" y="5085183"/>
            <a:ext cx="2185724" cy="1639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072427"/>
            <a:ext cx="2219739" cy="1664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4531772"/>
            <a:ext cx="1656184" cy="2208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0" y="4901494"/>
            <a:ext cx="2430643" cy="18229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2" y="2132856"/>
            <a:ext cx="2380764" cy="17855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75057"/>
            <a:ext cx="2747797" cy="20608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29" y="1995218"/>
            <a:ext cx="1665395" cy="222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7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96" y="1124724"/>
            <a:ext cx="4680520" cy="35103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44534" y="188640"/>
            <a:ext cx="9185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Консультация для родителей!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4"/>
            <a:ext cx="2963848" cy="2222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3" y="4421142"/>
            <a:ext cx="2930001" cy="2197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49" y="4635114"/>
            <a:ext cx="2699792" cy="20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99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23728" y="548680"/>
            <a:ext cx="5570756" cy="1161633"/>
          </a:xfrm>
          <a:prstGeom prst="wave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84" y="1678234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6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756084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rebuchet MS"/>
                <a:ea typeface="Times New Roman"/>
                <a:cs typeface="Times New Roman"/>
              </a:rPr>
              <a:t>                           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Тип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  проекта: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 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познавательно – исследовательский, здоровье — сберегающий.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Включает в себя творческую, познавательную и практическую деятельность.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988840"/>
            <a:ext cx="7560840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rebuchet MS"/>
                <a:ea typeface="Times New Roman"/>
                <a:cs typeface="Times New Roman"/>
              </a:rPr>
              <a:t>                           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Вид проекта: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 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групповой. Участники дети младшей группы, родители, воспитатели.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0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Продолжительность проекта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:  краткосрочный (1 неделя).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0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                              Актуальность проекта: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 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Данный проект предназначен для детей 1 </a:t>
            </a: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  <a:hlinkClick r:id="rId2" tooltip="Младшая группа"/>
              </a:rPr>
              <a:t>младшей группы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 ДОУ и ориентирован на изучение вопросов, связанных с сохранением здоровья у малышей. Работа над проектом направлена на систематизировании и расширении знаний детей об овощах; ознакомление с «витаминами», значении их для здоровья человека; на закрепление знаний о правильном, качественном  питании и бережном отношением к своему здоровью. Проект объединяет воспитателей, родителей и детей в общей творческой работе.</a:t>
            </a:r>
            <a:endParaRPr lang="ru-RU" sz="20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708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456110" cy="26583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620688"/>
            <a:ext cx="734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Цель: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3600" b="1" dirty="0" smtClean="0">
              <a:solidFill>
                <a:schemeClr val="accent2">
                  <a:lumMod val="75000"/>
                </a:schemeClr>
              </a:solidFill>
              <a:effectLst/>
              <a:latin typeface="Trebuchet MS"/>
              <a:ea typeface="Times New Roman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Расширить и обобщить знания 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Trebuchet MS"/>
              <a:ea typeface="Times New Roman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детей об овощах через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3600" dirty="0">
              <a:solidFill>
                <a:schemeClr val="accent2">
                  <a:lumMod val="75000"/>
                </a:schemeClr>
              </a:solidFill>
              <a:latin typeface="Trebuchet MS"/>
              <a:ea typeface="Times New Roman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 разные виды деятельности.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3600" dirty="0">
              <a:solidFill>
                <a:schemeClr val="accent2">
                  <a:lumMod val="75000"/>
                </a:schemeClr>
              </a:solidFill>
              <a:latin typeface="Trebuchet MS"/>
              <a:ea typeface="Times New Roman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 Объяснить, что в овощах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3600" dirty="0">
              <a:solidFill>
                <a:schemeClr val="accent2">
                  <a:lumMod val="75000"/>
                </a:schemeClr>
              </a:solidFill>
              <a:latin typeface="Trebuchet MS"/>
              <a:ea typeface="Times New Roman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 содержаться витамины,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3600" dirty="0">
              <a:solidFill>
                <a:schemeClr val="accent2">
                  <a:lumMod val="75000"/>
                </a:schemeClr>
              </a:solidFill>
              <a:latin typeface="Trebuchet MS"/>
              <a:ea typeface="Times New Roman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 необходимые для нашего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3600" dirty="0">
              <a:solidFill>
                <a:schemeClr val="accent2">
                  <a:lumMod val="75000"/>
                </a:schemeClr>
              </a:solidFill>
              <a:latin typeface="Trebuchet MS"/>
              <a:ea typeface="Times New Roman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 здоровья.</a:t>
            </a:r>
            <a:endParaRPr lang="ru-RU" sz="36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834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45780"/>
            <a:ext cx="2088232" cy="29662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620688"/>
            <a:ext cx="7128792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rebuchet MS"/>
                <a:ea typeface="Times New Roman"/>
                <a:cs typeface="Times New Roman"/>
              </a:rPr>
              <a:t>  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Задачи: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/>
              <a:latin typeface="Trebuchet MS"/>
              <a:ea typeface="Times New Roman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 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ea typeface="Times New Roman"/>
                <a:cs typeface="Times New Roman"/>
              </a:rPr>
              <a:t>*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Создать условия для формирования у детей познавательного интереса.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* Познакомить детей с витаминами. 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* Учить различать овощи по цвету форме, величине. 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* Закреплять приобретенные знания. 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* Развивать у детей стремление отражать свои представления в 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   продуктивной деятельности(рисование, лепка, загадки).</a:t>
            </a:r>
            <a:endParaRPr lang="ru-RU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* Расширить кругозор, развивать наблюдательность,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    любознательность, связную речь, обогащать словарь детей.</a:t>
            </a:r>
            <a:endParaRPr lang="ru-RU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* Воспитывать у детей желание участвовать в трудовой     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ea typeface="Times New Roman"/>
                <a:cs typeface="Times New Roman"/>
              </a:rPr>
              <a:t>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деятельности(посадка лука); воспитывать культуру 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ea typeface="Times New Roman"/>
                <a:cs typeface="Times New Roman"/>
              </a:rPr>
              <a:t>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питания, понимать, что за каждым овощем скрывается  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ea typeface="Times New Roman"/>
                <a:cs typeface="Times New Roman"/>
              </a:rPr>
              <a:t>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определенная польза.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rebuchet MS"/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243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37" y="1847851"/>
            <a:ext cx="4762500" cy="3162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404664"/>
            <a:ext cx="7560840" cy="9043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rebuchet MS"/>
                <a:ea typeface="Times New Roman"/>
                <a:cs typeface="Times New Roman"/>
              </a:rPr>
              <a:t>   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Предполагаемый результат: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-Дети знают и называют овощи по 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внешнему виду, цвету, форме.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0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-Дети понимают, что овощи растут на 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огороде, на грядке.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0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-У детей сформированы представления о пользе витаминов.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0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-Развитие познавательно-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исследовательских и творческих 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способностей детей.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0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-Повышение речевой активности,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 активизация словаря по теме «Овощи»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0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-Проявить желание у детей есть овощи в 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любом виде (сырые, жареные, варёные).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0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-Привлечь  родителей  в реализации проекта.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>
              <a:solidFill>
                <a:srgbClr val="000000"/>
              </a:solidFill>
              <a:latin typeface="Trebuchet MS"/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 smtClean="0">
              <a:solidFill>
                <a:srgbClr val="000000"/>
              </a:solidFill>
              <a:latin typeface="Trebuchet MS"/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>
              <a:solidFill>
                <a:srgbClr val="000000"/>
              </a:solidFill>
              <a:latin typeface="Trebuchet MS"/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 smtClean="0">
              <a:solidFill>
                <a:srgbClr val="000000"/>
              </a:solidFill>
              <a:latin typeface="Trebuchet MS"/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>
              <a:solidFill>
                <a:srgbClr val="000000"/>
              </a:solidFill>
              <a:latin typeface="Trebuchet MS"/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 smtClean="0">
              <a:solidFill>
                <a:srgbClr val="000000"/>
              </a:solidFill>
              <a:latin typeface="Trebuchet MS"/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>
              <a:solidFill>
                <a:srgbClr val="000000"/>
              </a:solidFill>
              <a:latin typeface="Trebuchet MS"/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 smtClean="0">
              <a:solidFill>
                <a:srgbClr val="000000"/>
              </a:solidFill>
              <a:latin typeface="Trebuchet MS"/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>
              <a:solidFill>
                <a:srgbClr val="000000"/>
              </a:solidFill>
              <a:latin typeface="Trebuchet MS"/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 smtClean="0">
              <a:solidFill>
                <a:srgbClr val="000000"/>
              </a:solidFill>
              <a:latin typeface="Trebuchet MS"/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36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6328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b="1" dirty="0">
                <a:solidFill>
                  <a:srgbClr val="000000"/>
                </a:solidFill>
                <a:latin typeface="Trebuchet MS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rebuchet MS"/>
                <a:ea typeface="Times New Roman"/>
                <a:cs typeface="Times New Roman"/>
              </a:rPr>
              <a:t>     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Формы работы с детьми: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         Рассматривание иллюстраций «Овощи»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         Рассматривание муляжа «Овощи». 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         Знакомство с понятием овощи. Обратить внимание на цвет,                      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ea typeface="Times New Roman"/>
                <a:cs typeface="Times New Roman"/>
              </a:rPr>
              <a:t>    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форму, размер.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7644" y="1996461"/>
            <a:ext cx="6840760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rebuchet MS"/>
                <a:ea typeface="Times New Roman"/>
                <a:cs typeface="Times New Roman"/>
              </a:rPr>
              <a:t>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Формы работы с родителями: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imes New Roman"/>
              </a:rPr>
              <a:t>Рисунок любимого овоща семьи. Выставка рисунков.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00" y="3830664"/>
            <a:ext cx="4202523" cy="2786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67644" y="3036586"/>
            <a:ext cx="63367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   Экспериментальная деятельность и наблюдения: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Определение овощей по цвету, форме, величине. Посадка лука  и наблюдение за его ростом. 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07085"/>
            <a:ext cx="3017912" cy="226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8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52" y="3645024"/>
            <a:ext cx="4242648" cy="32129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1680" y="620688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Образовательные области:</a:t>
            </a:r>
          </a:p>
          <a:p>
            <a:endParaRPr lang="ru-RU" b="1" i="1" dirty="0" smtClean="0">
              <a:solidFill>
                <a:schemeClr val="accent2">
                  <a:lumMod val="75000"/>
                </a:schemeClr>
              </a:solidFill>
              <a:effectLst/>
              <a:latin typeface="Trebuchet MS"/>
              <a:ea typeface="Times New Roman"/>
              <a:cs typeface="Times New Roman"/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1.Художественное творчество: 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Рисование «Лук»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Лепка: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« Помидор» и « Морковка для зайчат»</a:t>
            </a:r>
            <a:endParaRPr lang="ru-RU" sz="2400" i="1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Раскрашивание картинок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« Овощи»</a:t>
            </a:r>
          </a:p>
          <a:p>
            <a:endParaRPr lang="ru-RU" dirty="0">
              <a:solidFill>
                <a:srgbClr val="000000"/>
              </a:solidFill>
              <a:latin typeface="Trebuchet MS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58679" y="2348880"/>
            <a:ext cx="51663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2.Игровая - трудовая деятельность: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Зеленый лук для лесных зверят.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Овощи для домашних животных.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2691" y="3211933"/>
            <a:ext cx="6192688" cy="324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3.Экспериментальная деятельность и наблюдения: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Появление зеленых перьев. Используем зеленый лук в салатах, супах.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4.Чтение художественной литературы: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 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« Репка»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Загадывание загадок « Что растет на грядке?» ( А.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Барто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)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Подбор детских книг по теме» Овощи»</a:t>
            </a:r>
            <a:endParaRPr lang="ru-RU" i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Сказки: «Репка», «Вершки-корешки»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ea typeface="Times New Roman"/>
                <a:cs typeface="Times New Roman"/>
              </a:rPr>
              <a:t>Показ диафильма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rebuchet MS"/>
                <a:ea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ea typeface="Times New Roman"/>
                <a:cs typeface="Times New Roman"/>
              </a:rPr>
              <a:t>сказки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«Пых».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5.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Физическая культура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: </a:t>
            </a:r>
            <a:endParaRPr lang="ru-RU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Пальчиковая гимнастика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«Капуста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»</a:t>
            </a:r>
            <a:endParaRPr lang="ru-RU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Хороводная игра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rebuchet MS"/>
                <a:ea typeface="Times New Roman"/>
                <a:cs typeface="Times New Roman"/>
              </a:rPr>
              <a:t>«Есть у нас огород»</a:t>
            </a:r>
            <a:endParaRPr lang="ru-RU" i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endParaRPr lang="ru-RU" sz="2400" i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159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484784"/>
            <a:ext cx="9324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Развлечение: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   «В гостях у доктора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Витаминкина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».</a:t>
            </a:r>
          </a:p>
          <a:p>
            <a:endParaRPr 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Выставка рисунков:</a:t>
            </a: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«Любимый овощ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нашейсемьи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r>
              <a:rPr lang="ru-RU" sz="4000" b="1" dirty="0" smtClean="0"/>
              <a:t> </a:t>
            </a:r>
          </a:p>
          <a:p>
            <a:endParaRPr lang="ru-RU" sz="4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95956" y="404664"/>
            <a:ext cx="7352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Итоговое мероприятие: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947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5847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291">
            <a:off x="5418271" y="612799"/>
            <a:ext cx="3513291" cy="1974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514">
            <a:off x="426009" y="603352"/>
            <a:ext cx="3546914" cy="1993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5556">
            <a:off x="258409" y="4577885"/>
            <a:ext cx="3290640" cy="18492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965">
            <a:off x="5218241" y="4236614"/>
            <a:ext cx="3675049" cy="2065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66" y="2218633"/>
            <a:ext cx="5224046" cy="293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07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315</Words>
  <Application>Microsoft Office PowerPoint</Application>
  <PresentationFormat>Экран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dg</dc:creator>
  <cp:lastModifiedBy>dg</cp:lastModifiedBy>
  <cp:revision>27</cp:revision>
  <cp:lastPrinted>2015-03-24T18:33:26Z</cp:lastPrinted>
  <dcterms:created xsi:type="dcterms:W3CDTF">2015-03-16T08:52:10Z</dcterms:created>
  <dcterms:modified xsi:type="dcterms:W3CDTF">2016-10-12T13:15:36Z</dcterms:modified>
</cp:coreProperties>
</file>