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C465-0D4C-4248-ABD9-F0C8EC448B9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4169-345A-4067-B741-BCA51707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9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C465-0D4C-4248-ABD9-F0C8EC448B9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4169-345A-4067-B741-BCA51707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2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C465-0D4C-4248-ABD9-F0C8EC448B9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4169-345A-4067-B741-BCA51707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9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C465-0D4C-4248-ABD9-F0C8EC448B9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4169-345A-4067-B741-BCA51707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2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C465-0D4C-4248-ABD9-F0C8EC448B9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4169-345A-4067-B741-BCA51707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8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C465-0D4C-4248-ABD9-F0C8EC448B9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4169-345A-4067-B741-BCA51707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C465-0D4C-4248-ABD9-F0C8EC448B9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4169-345A-4067-B741-BCA51707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0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C465-0D4C-4248-ABD9-F0C8EC448B9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4169-345A-4067-B741-BCA51707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0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C465-0D4C-4248-ABD9-F0C8EC448B9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4169-345A-4067-B741-BCA51707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1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C465-0D4C-4248-ABD9-F0C8EC448B9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4169-345A-4067-B741-BCA51707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1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C465-0D4C-4248-ABD9-F0C8EC448B9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4169-345A-4067-B741-BCA51707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3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C465-0D4C-4248-ABD9-F0C8EC448B99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74169-345A-4067-B741-BCA51707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324544" y="435255"/>
            <a:ext cx="1062067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«Покормите птиц зимой»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Номинация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«Валентинки для птиц».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1459" y="4509120"/>
            <a:ext cx="37294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Участники: дети МКДОУ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 №4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г.Заволжск</a:t>
            </a:r>
            <a:endPara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Группа №4.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Руководитель: :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Заборова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Ю.С.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5624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3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03848" y="476672"/>
            <a:ext cx="2158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 этап.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8755" y="1400002"/>
            <a:ext cx="7123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Изготовления клея – клейстера.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03" y="2186862"/>
            <a:ext cx="4831184" cy="362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2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5856" y="476672"/>
            <a:ext cx="2158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 этап.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91" y="1400002"/>
            <a:ext cx="5181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Подготовка материала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r="-2606"/>
          <a:stretch/>
        </p:blipFill>
        <p:spPr>
          <a:xfrm>
            <a:off x="539552" y="2363835"/>
            <a:ext cx="4894460" cy="2837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1534" y="2363835"/>
            <a:ext cx="366234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1.Киндер яйцо</a:t>
            </a:r>
          </a:p>
          <a:p>
            <a:r>
              <a:rPr lang="ru-RU" sz="3200" dirty="0" smtClean="0"/>
              <a:t>2.Ленточки</a:t>
            </a:r>
          </a:p>
          <a:p>
            <a:r>
              <a:rPr lang="ru-RU" sz="3200" dirty="0" smtClean="0"/>
              <a:t>3.Клей</a:t>
            </a:r>
          </a:p>
          <a:p>
            <a:r>
              <a:rPr lang="ru-RU" sz="3200" dirty="0" smtClean="0"/>
              <a:t>4.Кисти</a:t>
            </a:r>
          </a:p>
          <a:p>
            <a:r>
              <a:rPr lang="ru-RU" sz="3200" dirty="0" smtClean="0"/>
              <a:t>5.Пшено и семечки.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2145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5856" y="548680"/>
            <a:ext cx="2158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 этап.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9034" y="1465795"/>
            <a:ext cx="6539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Изготовление «</a:t>
            </a:r>
            <a:r>
              <a:rPr lang="ru-RU" sz="4000" dirty="0" err="1" smtClean="0"/>
              <a:t>Валентинок</a:t>
            </a:r>
            <a:r>
              <a:rPr lang="ru-RU" sz="4000" dirty="0" smtClean="0"/>
              <a:t>».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" y="2173680"/>
            <a:ext cx="3922887" cy="2942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0" y="2195354"/>
            <a:ext cx="3937555" cy="29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99792" y="620688"/>
            <a:ext cx="4496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ВСЕ ГОТОВО!!!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44018"/>
            <a:ext cx="2915816" cy="2186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87" y="1584332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0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2793" y="404664"/>
            <a:ext cx="73184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ПРИЯТНОГО АППЕТИТА,</a:t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ПЕРНАТЫЕ ДРУЗЬЯ!!!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58990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14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dg</dc:creator>
  <cp:lastModifiedBy>dg</cp:lastModifiedBy>
  <cp:revision>4</cp:revision>
  <dcterms:created xsi:type="dcterms:W3CDTF">2018-01-23T07:02:25Z</dcterms:created>
  <dcterms:modified xsi:type="dcterms:W3CDTF">2018-01-23T07:37:49Z</dcterms:modified>
</cp:coreProperties>
</file>